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1" r:id="rId2"/>
    <p:sldId id="263" r:id="rId3"/>
    <p:sldId id="264" r:id="rId4"/>
    <p:sldId id="270" r:id="rId5"/>
    <p:sldId id="265" r:id="rId6"/>
    <p:sldId id="275" r:id="rId7"/>
    <p:sldId id="271" r:id="rId8"/>
    <p:sldId id="272" r:id="rId9"/>
    <p:sldId id="273" r:id="rId10"/>
    <p:sldId id="274" r:id="rId11"/>
    <p:sldId id="266" r:id="rId12"/>
    <p:sldId id="267" r:id="rId13"/>
    <p:sldId id="268" r:id="rId14"/>
    <p:sldId id="276" r:id="rId15"/>
    <p:sldId id="277" r:id="rId16"/>
    <p:sldId id="278" r:id="rId17"/>
    <p:sldId id="279" r:id="rId18"/>
  </p:sldIdLst>
  <p:sldSz cx="9144000" cy="6858000" type="screen4x3"/>
  <p:notesSz cx="6858000" cy="9525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48AA9-20BB-4554-9250-64BB0109BB5C}" type="datetimeFigureOut">
              <a:rPr lang="uk-UA" smtClean="0"/>
              <a:pPr/>
              <a:t>22.02.2022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0" y="714375"/>
            <a:ext cx="4762500" cy="3571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524375"/>
            <a:ext cx="5486400" cy="4286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047097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047097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245A6-9D32-4588-8560-CCD6A71E99F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245A6-9D32-4588-8560-CCD6A71E99F2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7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4600" y="304801"/>
            <a:ext cx="4419600" cy="762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Луцька міська рада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dirty="0" smtClean="0">
                <a:latin typeface="+mj-lt"/>
                <a:ea typeface="+mj-ea"/>
                <a:cs typeface="+mj-cs"/>
              </a:rPr>
              <a:t>Департамент освіти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4601" y="3124200"/>
            <a:ext cx="8303875" cy="246221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5400" b="1" dirty="0" smtClean="0">
                <a:latin typeface="Monotype Corsiva" pitchFamily="66" charset="0"/>
              </a:rPr>
              <a:t>вихователя</a:t>
            </a:r>
          </a:p>
          <a:p>
            <a:pPr algn="ctr"/>
            <a:r>
              <a:rPr lang="uk-UA" sz="4000" b="1" dirty="0" smtClean="0">
                <a:latin typeface="Monotype Corsiva" pitchFamily="66" charset="0"/>
              </a:rPr>
              <a:t>закладу дошкільної освіти №35</a:t>
            </a:r>
          </a:p>
          <a:p>
            <a:pPr algn="ctr"/>
            <a:r>
              <a:rPr lang="uk-UA" sz="6000" b="1" dirty="0" smtClean="0">
                <a:latin typeface="Monotype Corsiva" pitchFamily="66" charset="0"/>
              </a:rPr>
              <a:t>Патейчук Інни Михайлівни</a:t>
            </a:r>
            <a:endParaRPr lang="uk-UA" sz="6000" b="1" dirty="0">
              <a:latin typeface="Monotype Corsiva" pitchFamily="66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6553200" y="6211669"/>
            <a:ext cx="1752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2022 р.</a:t>
            </a:r>
            <a:endParaRPr lang="uk-UA" sz="36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1828800" y="1371600"/>
            <a:ext cx="555645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8000" b="1" dirty="0" smtClean="0">
                <a:ln w="31550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ПОРТФОЛІО</a:t>
            </a:r>
            <a:endParaRPr lang="uk-UA" sz="8000" b="1" dirty="0">
              <a:ln w="31550" cmpd="sng">
                <a:solidFill>
                  <a:srgbClr val="002060"/>
                </a:soli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2713553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1" y="304800"/>
            <a:ext cx="2743199" cy="3669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304801"/>
            <a:ext cx="277664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6" cstate="print"/>
          <a:srcRect t="7407" b="12593"/>
          <a:stretch>
            <a:fillRect/>
          </a:stretch>
        </p:blipFill>
        <p:spPr bwMode="auto">
          <a:xfrm>
            <a:off x="304800" y="4038600"/>
            <a:ext cx="4191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 descr="https://lh3.googleusercontent.com/lbPLJmAfkGrZPY2hTGtgZNyyIsimsnxFes42v1uA_YZUkqs4dOnJB8cWIHT-vkkGaPG-mqhDByJHCmqthdyu5QhZrppFfP7T4pzDWqDkpn7xATffdyIKRYY6bWi5NDcnIfBwEKCU4CJWOCx9KWrWh7UD1zk9jWVLEiVAUc5xisc9QdQCBZd4kAwNZ8lagIiy4K4JvdyRzzS_DgshyCH122Js5drju8r1qLOXlO3z2mty9TPupi14lb2wu9PKdZAjm6Mvt9XR8Ztsd75VQYYyj_It22UWYqQAIu9LC3kVf9lsu7QyGsDjoyEgRX4lDzJxuxCaEkK-yHbyGhmKgEkqWsG432-6yl8g7fQ7av_qeJuW7XBq1DtDeBNP7yGu3Nf3HVG23RNj6ES7s5Kz8ALNrchZHXg8niEBxCl3GcvCjsBsA6u8Y10bgCdbksdX4C2obwHlsJreFF1nDl_7b44fC35r095GS_0AqGe2iRQq0PRhtsxRdxyuVVqWaa8VSKjT1u2x7X9hd4geisfCR6W5Uc0qVUCKD6oWf7kgR7rM_1wMwR5ByRAGpcArM4WRfQXkoeSygSEjI-GL24M8mMdnJFP2Ac0G9ppVjQSptP4r9GUQzHKhtan0agEsaGoSbqmmQSdcYLIqGH29Wm_w3FBrDdJrrs4KvnDDpQ1-eqNd0MlFl2bJroyL78Z_j4p3KSqPFRHLi1BAuw5Tj0JwGflUk2Ue=w976-h730-no?authuser=0"/>
          <p:cNvPicPr>
            <a:picLocks noChangeAspect="1" noChangeArrowheads="1"/>
          </p:cNvPicPr>
          <p:nvPr/>
        </p:nvPicPr>
        <p:blipFill>
          <a:blip r:embed="rId7" cstate="print"/>
          <a:srcRect b="15899"/>
          <a:stretch>
            <a:fillRect/>
          </a:stretch>
        </p:blipFill>
        <p:spPr bwMode="auto">
          <a:xfrm>
            <a:off x="4648200" y="4038600"/>
            <a:ext cx="41148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2286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Відкриті заходи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886200" y="990600"/>
            <a:ext cx="4800600" cy="2133600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Сюжетно-рольова гра </a:t>
            </a:r>
            <a:r>
              <a:rPr kumimoji="0" lang="uk-UA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“Театр”</a:t>
            </a: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(міський),</a:t>
            </a:r>
            <a:r>
              <a:rPr kumimoji="0" lang="uk-UA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2017 р.</a:t>
            </a:r>
            <a:endParaRPr kumimoji="0" lang="uk-UA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lang="uk-UA" b="1" dirty="0" smtClean="0">
                <a:latin typeface="Times New Roman" pitchFamily="18" charset="0"/>
              </a:rPr>
              <a:t>Обмін досвідом (Д/гра </a:t>
            </a:r>
            <a:r>
              <a:rPr lang="uk-UA" b="1" dirty="0" err="1" smtClean="0">
                <a:latin typeface="Times New Roman" pitchFamily="18" charset="0"/>
              </a:rPr>
              <a:t>“Відшукай</a:t>
            </a:r>
            <a:r>
              <a:rPr lang="uk-UA" b="1" dirty="0" smtClean="0">
                <a:latin typeface="Times New Roman" pitchFamily="18" charset="0"/>
              </a:rPr>
              <a:t> за </a:t>
            </a:r>
            <a:r>
              <a:rPr lang="uk-UA" b="1" dirty="0" err="1" smtClean="0">
                <a:latin typeface="Times New Roman" pitchFamily="18" charset="0"/>
              </a:rPr>
              <a:t>кольором”</a:t>
            </a:r>
            <a:r>
              <a:rPr lang="uk-UA" b="1" dirty="0" smtClean="0">
                <a:latin typeface="Times New Roman" pitchFamily="18" charset="0"/>
              </a:rPr>
              <a:t>, Дихальна гімнастика </a:t>
            </a:r>
            <a:r>
              <a:rPr lang="uk-UA" b="1" dirty="0" err="1" smtClean="0">
                <a:latin typeface="Times New Roman" pitchFamily="18" charset="0"/>
              </a:rPr>
              <a:t>Стрєльнікової</a:t>
            </a:r>
            <a:r>
              <a:rPr lang="uk-UA" b="1" dirty="0" smtClean="0">
                <a:latin typeface="Times New Roman" pitchFamily="18" charset="0"/>
              </a:rPr>
              <a:t> (Суми), 2018 р.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Прогулянка</a:t>
            </a:r>
            <a:r>
              <a:rPr kumimoji="0" lang="uk-UA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на свіжому повітрі </a:t>
            </a:r>
            <a:r>
              <a:rPr kumimoji="0" lang="uk-UA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“Спостереження</a:t>
            </a:r>
            <a:r>
              <a:rPr kumimoji="0" lang="uk-UA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за </a:t>
            </a:r>
            <a:r>
              <a:rPr kumimoji="0" lang="uk-UA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ялинкою”</a:t>
            </a:r>
            <a:r>
              <a:rPr kumimoji="0" lang="uk-UA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2018 р.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lang="uk-UA" b="1" baseline="0" dirty="0" smtClean="0">
                <a:latin typeface="Times New Roman" pitchFamily="18" charset="0"/>
              </a:rPr>
              <a:t>Заняття з художньої літератури </a:t>
            </a:r>
            <a:r>
              <a:rPr lang="uk-UA" b="1" baseline="0" dirty="0" err="1" smtClean="0">
                <a:latin typeface="Times New Roman" pitchFamily="18" charset="0"/>
              </a:rPr>
              <a:t>“Вивчення</a:t>
            </a:r>
            <a:r>
              <a:rPr lang="uk-UA" b="1" dirty="0" smtClean="0">
                <a:latin typeface="Times New Roman" pitchFamily="18" charset="0"/>
              </a:rPr>
              <a:t> вірша Г.Бойка </a:t>
            </a:r>
            <a:r>
              <a:rPr lang="uk-UA" b="1" dirty="0" err="1" smtClean="0">
                <a:latin typeface="Times New Roman" pitchFamily="18" charset="0"/>
              </a:rPr>
              <a:t>“Здоровим</a:t>
            </a:r>
            <a:r>
              <a:rPr lang="uk-UA" b="1" dirty="0" smtClean="0">
                <a:latin typeface="Times New Roman" pitchFamily="18" charset="0"/>
              </a:rPr>
              <a:t> </a:t>
            </a:r>
            <a:r>
              <a:rPr lang="uk-UA" b="1" dirty="0" err="1" smtClean="0">
                <a:latin typeface="Times New Roman" pitchFamily="18" charset="0"/>
              </a:rPr>
              <a:t>будь”</a:t>
            </a:r>
            <a:r>
              <a:rPr lang="uk-UA" b="1" dirty="0" smtClean="0">
                <a:latin typeface="Times New Roman" pitchFamily="18" charset="0"/>
              </a:rPr>
              <a:t> за </a:t>
            </a:r>
            <a:r>
              <a:rPr lang="uk-UA" b="1" dirty="0" err="1" smtClean="0">
                <a:latin typeface="Times New Roman" pitchFamily="18" charset="0"/>
              </a:rPr>
              <a:t>мнемотаблицею</a:t>
            </a:r>
            <a:r>
              <a:rPr lang="uk-UA" b="1" dirty="0" smtClean="0">
                <a:latin typeface="Times New Roman" pitchFamily="18" charset="0"/>
              </a:rPr>
              <a:t>, 2018 р.</a:t>
            </a:r>
            <a:endParaRPr kumimoji="0" lang="uk-UA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191000"/>
            <a:ext cx="2971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2192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https://lh3.googleusercontent.com/lvrnlCBYTCZce8wn9GkJvu_TiCQdaN4mxq0g7Itf0I3iFY3IilOxOZ1Gt7xiN8WQAsQQyRQjEUy3-Jj8chs_hON4usb06_29LqZJTJxaC6SV48HtxM9gCi1pxP5xBv8flLVFhTzmVwgwgQSWCfT9ME-rdp6dqkEaEx9uToHJ7bjH7TsUh-_KzsysJmQdgi6QUcdENGzyGlIl7JUBm1zRhbLINgfFo4MwBT-jBF2g0nzNvq_c91wBBUA-PA0fA1Iepa2Fy39ajTPT_Ww_NPEtXcvEZAiY0XdwfEv7GRRIGDzgoljlgnQCkRT76AgoFQ6THqyGUW_8rqebHido5fbIpYoKzPD6utxus7vxXWNQO-MWpGVfre94a0F3mqPsoBrSVfl26X2cllHqK-iWKQSDfpcSuG94Y8ocH8WLAziG2TsWreQAnNrJtGCgfUP7Bi5i4n1BJ6vHEyBN4NqfGV-A2RWbRd75oYdxHZQ7OJjQdx9CKIb73njupKuQajdEPazt-rNUJ_T9qZYF_khsC3itCF4chbDqFopqsol-htkWits4CjprUyAqOGVU8fkRqvsF3ILV_lXAF4N0vdHLo_VPrxB2oJzKuRdqMA2kGxHbK3mk6rk9d8oGDE5Jq6sBFgawOd55tj20qnEgGVXORH0vd0nHrPQtW4--xxci7USUBTnHUrOjDY73px_hynjb8ZhGGuAFGRQp0cRjyhx3rSSdKd8=w974-h730-no?authuser=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4191000"/>
            <a:ext cx="2895600" cy="2170214"/>
          </a:xfrm>
          <a:prstGeom prst="rect">
            <a:avLst/>
          </a:prstGeom>
          <a:noFill/>
        </p:spPr>
      </p:pic>
      <p:pic>
        <p:nvPicPr>
          <p:cNvPr id="22534" name="Picture 6" descr="https://lh3.googleusercontent.com/836Vn9iHtamXXQkq9s7IokJBjEjzBqNcqIweEFMo4kCBBT0qWyU8Dj_bB2jj5m3QAuzl5cE4348wp7Dmiax8NH0xH2AfstQRbj4A0rR8a-3tJ-tJPzCdF35CaWt20r_kqwYwI-AtAKzoEeMFCOk513AhHgZ3NX-NDRc5zlRkVS8xRHuMADDS394e281Hr9IUmXnlyvgcWu3_PeN675ciK6dMAdZPBPQdsbD8aWJhHZdM-I6SsksxfD_RxlOwqvdNFYtmDvbBiVRycQHGqseIqUaaq_MgFgCR3SxVPU8zkmZFca22aISYtYWfEki6NKuLzy7LPoaAo1YLwEKUskaQrOB1xy-cSb7pwO82XzyjgMMjniVgFjcHnO8KM9ePqs4llwV0N-g7RvzseXzJTMyD0wR-KRBglQsCTfkZZ5ROKSBOjqPGirD33hANEgeE5K_6_3qV6u9oeTSXIwegF99fTJJlLNVBL6a_k0SeHm_QdCQQ5Xzn0a9WfN_xxPUOnGbIVXSwDsBPyX0Ypoy36EJUs1oGYL0JWFjNRmrAFq4auKRZ0KTXmydblpY-PI6Q6Yc-IqpLvevrYad-e4lyZA1uGnNoe6bcnFjkuVPB34PA8A-DrxIhTDOK5IEIw5CAMZkf0QuBhVKcFKpNm9taEikSck0EcaqT98zCG-eocBxtyff1ZQXb5ZaXUgjXELrg0APNHXdZPqyBtjTVzpqVEO7shlo=w974-h730-no?authuser=0"/>
          <p:cNvPicPr>
            <a:picLocks noChangeAspect="1" noChangeArrowheads="1"/>
          </p:cNvPicPr>
          <p:nvPr/>
        </p:nvPicPr>
        <p:blipFill>
          <a:blip r:embed="rId7" cstate="print"/>
          <a:srcRect l="18070" t="9863" r="4723" b="6849"/>
          <a:stretch>
            <a:fillRect/>
          </a:stretch>
        </p:blipFill>
        <p:spPr bwMode="auto">
          <a:xfrm>
            <a:off x="3276600" y="4191000"/>
            <a:ext cx="2743200" cy="22179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48385" y="-1148385"/>
            <a:ext cx="6858000" cy="9154770"/>
          </a:xfrm>
          <a:prstGeom prst="rect">
            <a:avLst/>
          </a:prstGeom>
          <a:noFill/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33400" y="838200"/>
            <a:ext cx="3657600" cy="685800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Заняття </a:t>
            </a:r>
            <a:r>
              <a:rPr kumimoji="0" lang="uk-UA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“Ходить</a:t>
            </a: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гарбуз по </a:t>
            </a:r>
            <a:r>
              <a:rPr kumimoji="0" lang="uk-UA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городу”</a:t>
            </a: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2019 р.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 smtClean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 smtClean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lang="uk-UA" b="1" dirty="0" smtClean="0">
              <a:latin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Відкриті заходи</a:t>
            </a:r>
          </a:p>
        </p:txBody>
      </p:sp>
      <p:pic>
        <p:nvPicPr>
          <p:cNvPr id="21506" name="Picture 2" descr="https://lh3.googleusercontent.com/gEeJjwsNTI0HtczJ6WB13a_hxeAN8Nm1F_400keCIhO1GPfce83cgxN9QUJTO6LE8LaI8xP238tbd3pw69iSQb_zEcRv2zzvwv338xCB85SUFZxfRaW6BFm_RC8AEyAXl3Zxxc6LuQuoPRKOZUQkVaIx4d5lZOI1_NZwc_HzeRk7FaWjhWPiC79DP6dbLCf2r0fzBBZT_bqoS212dL00dIKCv_dcet0RGwrXVQrWtNOOaS3-zNKsssJj8DbnmhopmtWlB6Twn8JRxNyvZcsy0aSmand5IuxDDeIQrXrP3cDm4-dH_HllVUWaP9jp2-72auDe2Ge_QwmXbYjQ4Sa6Ft73D6_jkNFPSktGIAKhRxlVdkgSLQ6ORoNXeC305Xa75cmiGIQJj1LxyoJHmPSd4tmECG4Vlxtigxb5vJ9euiR405q55LF9bkiq-VXG3I-GV4c41W20fcTzOQr5nFXV_7h40yO6vYfzzkcfgxVeKjBux37DIzSh2d1fcRwXBbJu-IL_B9hT2WFYI2lUlieZbSK9W3hUL67VTf2aEq1VaLPnQzC6Tz6OMAGSrsTZugQOvXS-cmEFyf7IKSJvBeribTmzREaMElRHkddmaIuOmsBmwYHBDB6trwminrGFKknWruZJRUOvXboqH2InNrX84iadKlw6c-m8BOxryKSC-A11gSTUW9aVz1_fF035ee2HRMTK5drkctAA7-MhTkm2j58=w974-h730-no?authuser=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524000"/>
            <a:ext cx="3581400" cy="2351669"/>
          </a:xfrm>
          <a:prstGeom prst="rect">
            <a:avLst/>
          </a:prstGeom>
          <a:noFill/>
        </p:spPr>
      </p:pic>
      <p:pic>
        <p:nvPicPr>
          <p:cNvPr id="21508" name="Picture 4" descr="https://lh3.googleusercontent.com/N-tVcXSqvPMQzLQpIVM5-vHlSJNabSOkZlaClkotb2rkLM1P-rT2bSfJW_AvNxbYHzhx4D2Ulluj_J0h7AWcBFf8lXJKim26FrCSm-jW3wdC_xzOHyOL49sJSuD-00p_FdMZGLP-P8g82NpAKtS7ntxROHYtWBfpIg31CZeHG6oa_2py2VynCbdcRzBgM29D8TI32QCtwV234IYvRKZF72TvL9a7RrEiIl_45Jhj437UzET-kwUWnZs5QGuAmqSVTyWFT8HKDHiPav0g2o5ae0ZaDkILvTpq6yaXzzKvTPcorO8oFWXwu6KGZJ99GN8igESh3aD5ypfHR_HmJhqs8mmQH3Ig8HyZlvPUiiGVT2OvY5OUAjEvG_XbySH0tunWobid_JemtXULIQfJPmGfZkAtQ9Tiwd-dLD-WkXTQE_SWkCzZ-xG_I28m8clncqXMUnwoD_JYHoKoV8Gb_shDFd-PKMZR-G8dHgA_2iTzTcqX4i4Drrr5b9-j62FlU7B9Izr6JGTVdCQyM2kyk35YQizC85IjKs2xuORSGVAd1fCNNnMjDjr-3iW_qgRv8cf2rXTrcUUwLwp_PON2kKBpbtKXb2xvN8rqwYTs3ooMPP5EgrfjpbEiacOL1QJhBJCMoQas-0SEMQT4I_4MDUOIerBDRg2mdxmbKE3pHr_yzkqheeiOxvKSJSnfzZIAH68FLHHkDlmlRB7E7zJkrmhLMN8=w974-h730-no?authuser=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3962400"/>
            <a:ext cx="3581400" cy="2533650"/>
          </a:xfrm>
          <a:prstGeom prst="rect">
            <a:avLst/>
          </a:prstGeom>
          <a:noFill/>
        </p:spPr>
      </p:pic>
      <p:sp>
        <p:nvSpPr>
          <p:cNvPr id="7" name="Прямокутник 6"/>
          <p:cNvSpPr/>
          <p:nvPr/>
        </p:nvSpPr>
        <p:spPr>
          <a:xfrm>
            <a:off x="4267200" y="838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  <a:buBlip>
                <a:blip r:embed="rId3"/>
              </a:buBlip>
              <a:defRPr/>
            </a:pPr>
            <a:r>
              <a:rPr lang="uk-UA" b="1" dirty="0" smtClean="0">
                <a:latin typeface="Times New Roman" pitchFamily="18" charset="0"/>
              </a:rPr>
              <a:t>Інтерактивна гра </a:t>
            </a:r>
            <a:r>
              <a:rPr lang="uk-UA" b="1" dirty="0" err="1" smtClean="0">
                <a:latin typeface="Times New Roman" pitchFamily="18" charset="0"/>
              </a:rPr>
              <a:t>“Що</a:t>
            </a:r>
            <a:r>
              <a:rPr lang="uk-UA" b="1" dirty="0" smtClean="0">
                <a:latin typeface="Times New Roman" pitchFamily="18" charset="0"/>
              </a:rPr>
              <a:t>? Де? Коли?” на тему: </a:t>
            </a:r>
            <a:r>
              <a:rPr lang="uk-UA" b="1" dirty="0" err="1" smtClean="0">
                <a:latin typeface="Times New Roman" pitchFamily="18" charset="0"/>
              </a:rPr>
              <a:t>“Осінь”</a:t>
            </a:r>
            <a:r>
              <a:rPr lang="uk-UA" b="1" dirty="0" smtClean="0">
                <a:latin typeface="Times New Roman" pitchFamily="18" charset="0"/>
              </a:rPr>
              <a:t>, 2020 р.</a:t>
            </a:r>
          </a:p>
        </p:txBody>
      </p:sp>
      <p:pic>
        <p:nvPicPr>
          <p:cNvPr id="21512" name="Picture 8" descr="https://lh3.googleusercontent.com/XhY9nIMZpcWEE_Lk6jN4oJ_8qbtbvwqOEVVtqXk3xTVgeZA1hQxWVJ_26Sq7l5lDPSGoetLVq-MOR-4YZVRzpC4tVPwYPIvNON7v4M8KW61_D2lpEOR6OIzncQgkPD2pu-FV9zjuzMbuBnemw8cqHPniZkjpiI7fX5pnbs3DJuGapWx6y-oNXDLkYL8t2ssT2R77rogiZoBcLj9jxAVSh74uVf3ax4XbHanWtIUSFW_hvrpNs0Zl7i0ZmHGszfD81_rnagdy8HuXS1L5FFJ9wMUjK0r1C1g1WDA6oYKpNbsd8rAP2IJTWPjgHRKf6LXjsqkdm7N0XNhL7bzVG58an2OkyUfyQVxkkMc5a9M8w0IjiBAEfHFY2oHaxjfGKEoISDwRsVeZDy0cPr4_eRCpNdI1II78_txa4c_p23VcfTni9aKll2xzt2ZQnMO3lG-iahO_Plr5Ar3GzeXjL54J0YRCceFjfGwyDPA5AVtCVOs2jTcve8OAllhcOft66ItfAscA4Wj3rwgorYpXydZeG0qR8ilMw2LNDWnLnpQeB57lVWr29m6-LsHktHuzVXR9TFyol1ZeSWPHRqeTjsEqdSSvkv7IVn7jQ8AUDuFz-3vJcY8ZX0BsOiV0UsMZa1c8cu67yvKSHmNTEkhF9oJSZgAl_E8r03CwtSlhQtXYweP2XkUX6OvBmjarqJ4vP12snTF8zrnXVya-ht0FN4qJawr9=w976-h730-no?authuser=0"/>
          <p:cNvPicPr>
            <a:picLocks noChangeAspect="1" noChangeArrowheads="1"/>
          </p:cNvPicPr>
          <p:nvPr/>
        </p:nvPicPr>
        <p:blipFill>
          <a:blip r:embed="rId6" cstate="print"/>
          <a:srcRect b="16754"/>
          <a:stretch>
            <a:fillRect/>
          </a:stretch>
        </p:blipFill>
        <p:spPr bwMode="auto">
          <a:xfrm>
            <a:off x="4495800" y="3962400"/>
            <a:ext cx="4038600" cy="2514600"/>
          </a:xfrm>
          <a:prstGeom prst="rect">
            <a:avLst/>
          </a:prstGeom>
          <a:noFill/>
        </p:spPr>
      </p:pic>
      <p:pic>
        <p:nvPicPr>
          <p:cNvPr id="21514" name="Picture 10" descr="https://lh3.googleusercontent.com/zjwR5wHxhb6drO1b4-PdDnIFlpiq0l3sRKalHaTiHEDMST5ZZenZgE9udi1eHJEDjo3XwTS3HkbmfMNnhOhcI_igiGJVzscTJPSF5HWD1hZSy9xjPDQfkQZmN3fy5CnKzl0ttIPV1OplCI1maXngF_rGht2dCcpwqqADw_doXZslJyCUN8aFpYjzawIWfdxjREOYz6eE-wGLAH2xcXLyZh9yoQk0AFXctJq4ZOI1NjuJOExJxNrHUkt5YNFkPK6j02cNjQe_0ZcZlqz2ldgTdxaJK9cgueMrPpNfdzyU1aaJHX1hQ8Vg4y_f1Nyk5cTxswY-kCJjxL8WEd7HERAOf6VcxWJ-5mW7qn0p2MMaGUhImLmLNoUNLtVeRXvdDiZYJAKywYNQcRhafG1mXjBqUnCSpjePsLv0GVB9EE8NpE3j5dAe2NZ0RQSvHYqBc7VXDfAypYs5DBE0C6rbgRjybEtdhPcOxCT9d28NI2uSyb5WWpUQE1XPXK0ijw8wi4VypKc5vSj4YrNaEQlEgoPpQMW2G_0UxeEGQxxGmtlGM2ZzqtdQptXJtSQLMhHhjAQafAc9782MGCCSA2eq2yWGhpI6YpLvtyXfwpoVwBkO_xbpA0kQwDvhXc2AFqgCt-qTmyq4jYw1Km3W3aZCLavQLdCwLwLBy5BtukhokD7On94NbSEqKzOSBStF-6pucp9mOAJ_ez9guXlqMfEez-jZGw4J=w976-h730-no?authuser=0"/>
          <p:cNvPicPr>
            <a:picLocks noChangeAspect="1" noChangeArrowheads="1"/>
          </p:cNvPicPr>
          <p:nvPr/>
        </p:nvPicPr>
        <p:blipFill>
          <a:blip r:embed="rId7" cstate="print"/>
          <a:srcRect l="13115" t="3288" r="3279" b="23713"/>
          <a:stretch>
            <a:fillRect/>
          </a:stretch>
        </p:blipFill>
        <p:spPr bwMode="auto">
          <a:xfrm>
            <a:off x="4495800" y="1447800"/>
            <a:ext cx="40386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5" y="-1148385"/>
            <a:ext cx="6858000" cy="9154770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1371600" y="838200"/>
            <a:ext cx="6477000" cy="38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Blip>
                <a:blip r:embed="rId3"/>
              </a:buBlip>
              <a:defRPr/>
            </a:pPr>
            <a:r>
              <a:rPr lang="uk-UA" b="1" dirty="0" smtClean="0">
                <a:latin typeface="Times New Roman" pitchFamily="18" charset="0"/>
              </a:rPr>
              <a:t>Освітня ситуація </a:t>
            </a:r>
            <a:r>
              <a:rPr lang="uk-UA" b="1" dirty="0" err="1" smtClean="0">
                <a:latin typeface="Times New Roman" pitchFamily="18" charset="0"/>
              </a:rPr>
              <a:t>“Подорож</a:t>
            </a:r>
            <a:r>
              <a:rPr lang="uk-UA" b="1" dirty="0" smtClean="0">
                <a:latin typeface="Times New Roman" pitchFamily="18" charset="0"/>
              </a:rPr>
              <a:t> до Феї </a:t>
            </a:r>
            <a:r>
              <a:rPr lang="uk-UA" b="1" dirty="0" err="1" smtClean="0">
                <a:latin typeface="Times New Roman" pitchFamily="18" charset="0"/>
              </a:rPr>
              <a:t>театру”</a:t>
            </a:r>
            <a:r>
              <a:rPr lang="uk-UA" b="1" dirty="0" smtClean="0">
                <a:latin typeface="Times New Roman" pitchFamily="18" charset="0"/>
              </a:rPr>
              <a:t>, 2022р.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Відкриті заходи</a:t>
            </a:r>
          </a:p>
        </p:txBody>
      </p:sp>
      <p:pic>
        <p:nvPicPr>
          <p:cNvPr id="20481" name="Picture 1" descr="D:\Телеграм завантаження\20220218_100104.jpg"/>
          <p:cNvPicPr>
            <a:picLocks noChangeAspect="1" noChangeArrowheads="1"/>
          </p:cNvPicPr>
          <p:nvPr/>
        </p:nvPicPr>
        <p:blipFill>
          <a:blip r:embed="rId4" cstate="print"/>
          <a:srcRect t="8556" r="14973" b="12299"/>
          <a:stretch>
            <a:fillRect/>
          </a:stretch>
        </p:blipFill>
        <p:spPr bwMode="auto">
          <a:xfrm>
            <a:off x="4495800" y="3810000"/>
            <a:ext cx="4038600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2" name="Picture 2" descr="D:\Телеграм завантаження\photo_2022-02-20_11-52-49.jpg"/>
          <p:cNvPicPr>
            <a:picLocks noChangeAspect="1" noChangeArrowheads="1"/>
          </p:cNvPicPr>
          <p:nvPr/>
        </p:nvPicPr>
        <p:blipFill>
          <a:blip r:embed="rId5" cstate="print"/>
          <a:srcRect t="12925"/>
          <a:stretch>
            <a:fillRect/>
          </a:stretch>
        </p:blipFill>
        <p:spPr bwMode="auto">
          <a:xfrm>
            <a:off x="4495800" y="1219200"/>
            <a:ext cx="4038600" cy="2643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3" name="Picture 3" descr="D:\Телеграм завантаження\photo_2022-02-20_11-52-51.jpg"/>
          <p:cNvPicPr>
            <a:picLocks noChangeAspect="1" noChangeArrowheads="1"/>
          </p:cNvPicPr>
          <p:nvPr/>
        </p:nvPicPr>
        <p:blipFill>
          <a:blip r:embed="rId6" cstate="print"/>
          <a:srcRect t="7755"/>
          <a:stretch>
            <a:fillRect/>
          </a:stretch>
        </p:blipFill>
        <p:spPr bwMode="auto">
          <a:xfrm>
            <a:off x="609600" y="1219200"/>
            <a:ext cx="3930409" cy="2719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D:\Телеграм завантаження\photo_2022-02-20_11-52-5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3810000"/>
            <a:ext cx="3879609" cy="2795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Участь в методичних заходах</a:t>
            </a:r>
          </a:p>
        </p:txBody>
      </p:sp>
      <p:pic>
        <p:nvPicPr>
          <p:cNvPr id="36866" name="Picture 2" descr="D:\ЗДО 35\Михайлівна театр\Тантамарески\Виступ тантамаарески 02.02.22\273641883_416505313602077_6650541308084450690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990600"/>
            <a:ext cx="3657600" cy="2743200"/>
          </a:xfrm>
          <a:prstGeom prst="rect">
            <a:avLst/>
          </a:prstGeom>
          <a:noFill/>
        </p:spPr>
      </p:pic>
      <p:pic>
        <p:nvPicPr>
          <p:cNvPr id="36868" name="Picture 4" descr="https://lh3.googleusercontent.com/OsbvSllfB8gprDIQmaYUvCHithEyL-Y8qN_9A2ZX07gCAtjKQ_UmuqT9k-mSSxx6TVeXceBTSDAjUd46r2AMSqg0HS6WmhuLRYHffxUF9pxl-Ro_6yNzSHcP5gAC3tB5hk6Bte52ruYBXis73y588XJy05xewJ9KWm0m-BAGE469jjmy60N93TFXYEETDfe2eVgrfFcjIvKHlWW1ZPzhY8OmTa8W-y7NRVXlhExzwffVFdq6_eyAHl5rfMPZaz20bzht3zPbo5Ix7x_s-n_1WPwvdu1W22ZlB4IVEiLyxcmvvh95blQUiMYy9lmRDypPFPly10p9k63w540B-ZR6kyqa2_s-2OIpNh628SU6Y7S9jt0YtkHVpsy3MV1a4xuSO8jBYD_BNhrypvhTHsGueB-GQZ3ehd0tM-yDr1vChzBS7i7HMwIE9jFWad73uNlLEh-khaUIJZVjVXHlG-JNySvQEv9jFInY-VrY0ytpB3s23XunwytTzU4MX3_-oBJ5UWQhMFDmRRD5XAnkgnvgpmFeNM9tYRxrHP8B_jObBWPPpt_Kgq64L-nNWCEAyOvq0I5RNtsrMTYfMWtwZxjZ0ipvL40KSTXapFm7sNhj00L03Zk8X7JCh8mG5L-0ruLNyZZEuxtvSOJfQs5q4IyT4x8CVPSnTp5ybF7ZrnVHS-in8TKn3yoMFvc4tTEaT1yvL_P-Hdl40Lmw2LHSHQM9gApA=w973-h730-no?authuser=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1" y="990600"/>
            <a:ext cx="3656348" cy="2743200"/>
          </a:xfrm>
          <a:prstGeom prst="rect">
            <a:avLst/>
          </a:prstGeom>
          <a:noFill/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 cstate="print"/>
          <a:srcRect t="32398" b="3992"/>
          <a:stretch>
            <a:fillRect/>
          </a:stretch>
        </p:blipFill>
        <p:spPr bwMode="auto">
          <a:xfrm>
            <a:off x="1600200" y="3810000"/>
            <a:ext cx="5867400" cy="279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5" y="-1148385"/>
            <a:ext cx="6858000" cy="9154770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Мої ролі</a:t>
            </a:r>
          </a:p>
        </p:txBody>
      </p:sp>
      <p:pic>
        <p:nvPicPr>
          <p:cNvPr id="41986" name="Picture 2" descr="C:\Users\Boriz\Downloads\IMG_20181220_164819_1.jpg"/>
          <p:cNvPicPr>
            <a:picLocks noChangeAspect="1" noChangeArrowheads="1"/>
          </p:cNvPicPr>
          <p:nvPr/>
        </p:nvPicPr>
        <p:blipFill>
          <a:blip r:embed="rId3" cstate="print"/>
          <a:srcRect l="9335" t="14002" r="12875" b="1985"/>
          <a:stretch>
            <a:fillRect/>
          </a:stretch>
        </p:blipFill>
        <p:spPr bwMode="auto">
          <a:xfrm>
            <a:off x="3352800" y="1295400"/>
            <a:ext cx="2968925" cy="4572000"/>
          </a:xfrm>
          <a:prstGeom prst="rect">
            <a:avLst/>
          </a:prstGeom>
          <a:noFill/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4" cstate="print"/>
          <a:srcRect l="63333" t="13333" r="5833" b="7777"/>
          <a:stretch>
            <a:fillRect/>
          </a:stretch>
        </p:blipFill>
        <p:spPr bwMode="auto">
          <a:xfrm>
            <a:off x="6477000" y="381000"/>
            <a:ext cx="2382838" cy="495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https://lh3.googleusercontent.com/Uv0XvV3wkkFOTASIFpbn2z1l38TGEDaLhp2nlbTKTGWGmOiD34h4ZS6FaWiltPgw6Cbkb-o1RmTnC_HkRHCvLFjFMf9_8eKnm6nEk5AHbH0QfEMWVEhI9VieXVs-vwTNagTmHTWW2aPmdYyGnKr2UhwwAYwtqwxnwv9n4FyV6D13XBhqMi663NgTvk2OtLgvEOjqZVnLcqPoQQar_zNTChVZKdqPCHt5uhOEvyokoLw-mB8xjUNLjxvIGDZS5Np9iMZkuCU83RiX5d8sMre61na1aw7cIPQ9l1FxeCCIRonRz1F3z5UR1kFXPv1rTHhMfzmCTxn0_wtBcgBqW-gk9yWrvapGczquksZYU7cUDND99h1X4c-yJGgcq4p2KHgzqe4OyYidtL6lnNYigSGPtqdO5E4_pqNsKq0PF8MmAWTu5WFrHu-kfG-ekB-ile6KZSusC-c5unta5KYJj1opyNoUZBTHiRqtGGi_uphqefFUy0CRCvRaubsNtcG9bJ6dfF4Or8mnyn-kgf7J64sOkS9Jvfkmfa9AstnMLI_dIDiotyskO5slKpes3DXgQ3054j4hjSOqGDYRCb9_DjHy53F1-g7FSV_HzlzV2V1wMnqI1AtHFWyMbCrL1efMI4DhjGsGsxGNqum24QDuW_tw8MK3DKcBdsbGViC51lpy5mgycjKcqRr4rzyE1I-IvBI_ugZ0TPfLEvWZH1xj9FXZRm4=w548-h730-no?authuser=0"/>
          <p:cNvPicPr>
            <a:picLocks noChangeAspect="1" noChangeArrowheads="1"/>
          </p:cNvPicPr>
          <p:nvPr/>
        </p:nvPicPr>
        <p:blipFill>
          <a:blip r:embed="rId5" cstate="print"/>
          <a:srcRect b="15344"/>
          <a:stretch>
            <a:fillRect/>
          </a:stretch>
        </p:blipFill>
        <p:spPr bwMode="auto">
          <a:xfrm>
            <a:off x="533400" y="457200"/>
            <a:ext cx="2702804" cy="304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14600" y="533400"/>
            <a:ext cx="6527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2019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8077200" y="457200"/>
            <a:ext cx="6527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2019</a:t>
            </a:r>
            <a:endParaRPr lang="uk-UA" dirty="0"/>
          </a:p>
        </p:txBody>
      </p:sp>
      <p:sp>
        <p:nvSpPr>
          <p:cNvPr id="11" name="TextBox 10"/>
          <p:cNvSpPr txBox="1"/>
          <p:nvPr/>
        </p:nvSpPr>
        <p:spPr>
          <a:xfrm>
            <a:off x="5486400" y="5486400"/>
            <a:ext cx="6527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2018</a:t>
            </a:r>
            <a:endParaRPr lang="uk-UA" dirty="0"/>
          </a:p>
        </p:txBody>
      </p:sp>
      <p:pic>
        <p:nvPicPr>
          <p:cNvPr id="12" name="Picture 5" descr="Немає опису світлини."/>
          <p:cNvPicPr>
            <a:picLocks noChangeAspect="1" noChangeArrowheads="1"/>
          </p:cNvPicPr>
          <p:nvPr/>
        </p:nvPicPr>
        <p:blipFill>
          <a:blip r:embed="rId6" cstate="print"/>
          <a:srcRect t="16189" b="6798"/>
          <a:stretch>
            <a:fillRect/>
          </a:stretch>
        </p:blipFill>
        <p:spPr bwMode="auto">
          <a:xfrm>
            <a:off x="533400" y="3581400"/>
            <a:ext cx="2721857" cy="29718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514600" y="3657600"/>
            <a:ext cx="6527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2019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Мої ролі</a:t>
            </a:r>
          </a:p>
        </p:txBody>
      </p:sp>
      <p:pic>
        <p:nvPicPr>
          <p:cNvPr id="5" name="Picture 2" descr="https://scontent.fiev25-2.fna.fbcdn.net/v/t1.0-9/75398106_950208118692037_5050043720825569280_o.jpg?_nc_cat=111&amp;ccb=2&amp;_nc_sid=8bfeb9&amp;_nc_ohc=Jo3HvwU5yRcAX_pa3i9&amp;_nc_ht=scontent.fiev25-2.fna&amp;oh=382126a6ef8335452de04ffac3ff3f97&amp;oe=5FF16EF8"/>
          <p:cNvPicPr>
            <a:picLocks noChangeAspect="1" noChangeArrowheads="1"/>
          </p:cNvPicPr>
          <p:nvPr/>
        </p:nvPicPr>
        <p:blipFill>
          <a:blip r:embed="rId3" cstate="print"/>
          <a:srcRect t="21495"/>
          <a:stretch>
            <a:fillRect/>
          </a:stretch>
        </p:blipFill>
        <p:spPr bwMode="auto">
          <a:xfrm>
            <a:off x="5943600" y="3581400"/>
            <a:ext cx="2913081" cy="3124200"/>
          </a:xfrm>
          <a:prstGeom prst="rect">
            <a:avLst/>
          </a:prstGeom>
          <a:noFill/>
        </p:spPr>
      </p:pic>
      <p:pic>
        <p:nvPicPr>
          <p:cNvPr id="6" name="Picture 6" descr="https://scontent.fiev25-2.fna.fbcdn.net/v/t1.0-9/79434679_2477580425835655_3958300542131765248_o.jpg?_nc_cat=111&amp;ccb=2&amp;_nc_sid=730e14&amp;_nc_ohc=1XOPwC8V3VYAX-MLib1&amp;_nc_ht=scontent.fiev25-2.fna&amp;oh=48e58a3836e9e8cae3b952f2c43ead96&amp;oe=5FF19966"/>
          <p:cNvPicPr>
            <a:picLocks noChangeAspect="1" noChangeArrowheads="1"/>
          </p:cNvPicPr>
          <p:nvPr/>
        </p:nvPicPr>
        <p:blipFill>
          <a:blip r:embed="rId4" cstate="print"/>
          <a:srcRect l="8823" r="8824"/>
          <a:stretch>
            <a:fillRect/>
          </a:stretch>
        </p:blipFill>
        <p:spPr bwMode="auto">
          <a:xfrm>
            <a:off x="6019800" y="914400"/>
            <a:ext cx="2844800" cy="2590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153400" y="914400"/>
            <a:ext cx="6527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2019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8153400" y="6248400"/>
            <a:ext cx="6527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2019</a:t>
            </a:r>
            <a:endParaRPr lang="uk-UA" dirty="0"/>
          </a:p>
        </p:txBody>
      </p:sp>
      <p:pic>
        <p:nvPicPr>
          <p:cNvPr id="10" name="Picture 3" descr="C:\Users\Boriz\Downloads\IMG_20191228_135013.jpg"/>
          <p:cNvPicPr>
            <a:picLocks noChangeAspect="1" noChangeArrowheads="1"/>
          </p:cNvPicPr>
          <p:nvPr/>
        </p:nvPicPr>
        <p:blipFill>
          <a:blip r:embed="rId5" cstate="print"/>
          <a:srcRect l="16623" t="6649" r="30183"/>
          <a:stretch>
            <a:fillRect/>
          </a:stretch>
        </p:blipFill>
        <p:spPr bwMode="auto">
          <a:xfrm>
            <a:off x="3733800" y="914400"/>
            <a:ext cx="2178702" cy="2514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57800" y="3048000"/>
            <a:ext cx="6527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2019</a:t>
            </a:r>
            <a:endParaRPr lang="uk-UA" dirty="0"/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6" cstate="print"/>
          <a:srcRect l="21380" t="5495" b="9890"/>
          <a:stretch>
            <a:fillRect/>
          </a:stretch>
        </p:blipFill>
        <p:spPr bwMode="auto">
          <a:xfrm>
            <a:off x="3733800" y="3581400"/>
            <a:ext cx="2161649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 descr="Немає опису світлини."/>
          <p:cNvPicPr>
            <a:picLocks noChangeAspect="1" noChangeArrowheads="1"/>
          </p:cNvPicPr>
          <p:nvPr/>
        </p:nvPicPr>
        <p:blipFill>
          <a:blip r:embed="rId7" cstate="print"/>
          <a:srcRect l="7936" r="14286" b="25926"/>
          <a:stretch>
            <a:fillRect/>
          </a:stretch>
        </p:blipFill>
        <p:spPr bwMode="auto">
          <a:xfrm>
            <a:off x="228600" y="914400"/>
            <a:ext cx="3429000" cy="25146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219200" y="914400"/>
            <a:ext cx="6527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2017</a:t>
            </a:r>
            <a:endParaRPr lang="uk-UA" dirty="0"/>
          </a:p>
        </p:txBody>
      </p:sp>
      <p:pic>
        <p:nvPicPr>
          <p:cNvPr id="14" name="Picture 1" descr="C:\Users\Boriz\Downloads\IMG_20200624_134142.jpg"/>
          <p:cNvPicPr>
            <a:picLocks noChangeAspect="1" noChangeArrowheads="1"/>
          </p:cNvPicPr>
          <p:nvPr/>
        </p:nvPicPr>
        <p:blipFill>
          <a:blip r:embed="rId8" cstate="print"/>
          <a:srcRect r="26782" b="2376"/>
          <a:stretch>
            <a:fillRect/>
          </a:stretch>
        </p:blipFill>
        <p:spPr bwMode="auto">
          <a:xfrm>
            <a:off x="228600" y="3581400"/>
            <a:ext cx="3048000" cy="30480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181600" y="6248400"/>
            <a:ext cx="6527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2018</a:t>
            </a:r>
            <a:endParaRPr lang="uk-UA" dirty="0"/>
          </a:p>
        </p:txBody>
      </p:sp>
      <p:sp>
        <p:nvSpPr>
          <p:cNvPr id="16" name="TextBox 15"/>
          <p:cNvSpPr txBox="1"/>
          <p:nvPr/>
        </p:nvSpPr>
        <p:spPr>
          <a:xfrm>
            <a:off x="304800" y="6248400"/>
            <a:ext cx="6527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dirty="0" smtClean="0"/>
              <a:t>2019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1524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Мої ролі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t="18125" b="35000"/>
          <a:stretch>
            <a:fillRect/>
          </a:stretch>
        </p:blipFill>
        <p:spPr bwMode="auto">
          <a:xfrm>
            <a:off x="5791200" y="381000"/>
            <a:ext cx="3072384" cy="304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l="5670" t="25020" r="1408" b="2105"/>
          <a:stretch>
            <a:fillRect/>
          </a:stretch>
        </p:blipFill>
        <p:spPr bwMode="auto">
          <a:xfrm rot="16200000">
            <a:off x="5828323" y="3542323"/>
            <a:ext cx="3048000" cy="3126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 l="24433"/>
          <a:stretch>
            <a:fillRect/>
          </a:stretch>
        </p:blipFill>
        <p:spPr bwMode="auto">
          <a:xfrm rot="16200000">
            <a:off x="1721333" y="2622067"/>
            <a:ext cx="2971802" cy="4890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6" cstate="print"/>
          <a:srcRect t="19360" b="7500"/>
          <a:stretch>
            <a:fillRect/>
          </a:stretch>
        </p:blipFill>
        <p:spPr bwMode="auto">
          <a:xfrm>
            <a:off x="3276600" y="914400"/>
            <a:ext cx="236059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 descr="Немає опису світлини."/>
          <p:cNvPicPr>
            <a:picLocks noChangeAspect="1" noChangeArrowheads="1"/>
          </p:cNvPicPr>
          <p:nvPr/>
        </p:nvPicPr>
        <p:blipFill>
          <a:blip r:embed="rId7" cstate="print"/>
          <a:srcRect l="45556" t="25000" b="20833"/>
          <a:stretch>
            <a:fillRect/>
          </a:stretch>
        </p:blipFill>
        <p:spPr bwMode="auto">
          <a:xfrm>
            <a:off x="705728" y="228600"/>
            <a:ext cx="2412609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 l="36667" t="11875" r="23333" b="49375"/>
          <a:stretch>
            <a:fillRect/>
          </a:stretch>
        </p:blipFill>
        <p:spPr bwMode="auto">
          <a:xfrm>
            <a:off x="990600" y="1219200"/>
            <a:ext cx="2971800" cy="4986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886200" y="1295400"/>
            <a:ext cx="4800600" cy="4724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Рік народження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– 02.02.1977р.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Освіта 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– середня спеціальна. Закінчила Луцьке педагогічне училище у 1996 р.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Спеціальність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– дошкільне виховання.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Кваліфікація 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– вихователь у дошкільному закладі.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Посада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– вихователь.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Педагогічний стаж - 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27 років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19200" y="381000"/>
            <a:ext cx="304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uk-UA" sz="54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</a:rPr>
              <a:t>Про себе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19200" y="381000"/>
            <a:ext cx="6248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uk-UA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МОЇ НАГОРОДИ</a:t>
            </a:r>
            <a:endParaRPr lang="uk-UA" sz="5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4578" name="Picture 2" descr="https://lh3.googleusercontent.com/Nnb1seXdfztf7Rkjg0UHEBUVOku3wf6w-qIiHmdvo_ulqXkPL7mePmDlUTwlq9oMvxb4Bth7ATN_d08N9LwnvjKceIxOqZmXl0-11Ju-8LEeSbNVaiRpPMxBE3tdtQ5_AZyTCZZDisGL0rE6C6K-zd8aQSw06xIeO5NizvDOjw7oRFMnA-gKaDRxnlraYyr0xDW3CJMqKPt2_RqoAQI6GxH7mU5-ukrIpnUsM3NkB2PZSSVAb8D1_Fd-XhSDgtqS0CDUSHKJIdCqZCAL--nxtH4S2wIsrggxQ90ubhV5Kqr6GWBGyeL8O7xWbd9qZOKrWwmfOkt4c-fOeLrixSGHsxDir0H6pDoO3kTyXp9v3_nQedelHgLGxMXOPqKBhuwHWJW8eNldlT2zfMPE_g0ZjmLI5fo6t-L4QT2W1tr252lGfsQV2-pUZ-2Gqf4Q65CMmPJXb_ovcwKFHusMi44g0GKKJ34onW2DPGAkYM0Gmi0H_0CtvAsq0h9Uw5-JIm_wKY4hzbAwEdi9LSVW_zxgcpfX2ED1urRELhkAScF11VsIvRiVXVBMFs2SGGT_3dS7o1EqG8p9M4xZT554oywZeVccCSHtmOJyzQeLNMBj_FS0xLPRYw17QpL36h6caVDO2beI6AkCWGU6Mkx7BuevCVEGKEWfkG25MpzWzLH2a7mgjztZjh8csydp3SOEJlpUfLTHw5OqaltMkMo6jYnBQMgk=w549-h730-no?authuser=0"/>
          <p:cNvPicPr>
            <a:picLocks noChangeAspect="1" noChangeArrowheads="1"/>
          </p:cNvPicPr>
          <p:nvPr/>
        </p:nvPicPr>
        <p:blipFill>
          <a:blip r:embed="rId3" cstate="print"/>
          <a:srcRect l="5839" r="5110"/>
          <a:stretch>
            <a:fillRect/>
          </a:stretch>
        </p:blipFill>
        <p:spPr bwMode="auto">
          <a:xfrm>
            <a:off x="1143000" y="1066800"/>
            <a:ext cx="3352800" cy="4445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https://lh3.googleusercontent.com/zJn5ypgYeFYDESt5xofo6yK6ktjBuor4t-kFW-rKLqlvieM8p6xsNTYdWURa96q2jtN117IbrulNm6QXUqBHAWEyK6HwptfPHZT-r79rVSpGNM134DMgcU9agIoe13Ao5gC6w7ywcPdq8fBM4hwWQtcJ1yCSuhVavf5TT1s3zOkwKigNi6wKKO73sGhIpB5nfLqQttY5UvjinI1R-YGc1LuEp5rRXu819KMy5QcF1uh9gWe9A_HntW1H5JffXNsjjfEpFa7skVI78AvihGzwiCHzeL3V9QT_p7W3UKtPlVWlk3xS9iVb_NkXYwRW5JC_qDlF5q1Dyk33-GGWSrZcrHwZuQneOjhohnLis_6y8MBkFaJ5WDL6Vc7thnn4iNElZhUIFfhAd6drD7Jp5Lli932xcoU_4uWBNEFvkvxZ-vCtIpAdSQgxWEEJbQSYbIEqWT6s4P6IxjIRVit_AbFMH8hAWzIDD-8A1gxh26BxwezxmIqASeyFqspKrHWeBUaF7dlob6BZMwG2R6y0gISFk_uVRKO1a5S7padATeYSjpcvnfV379mcH411dvFmZymtS9h0WO7_eX56st7inahUGysaGf9nX61NrMUp1MAmbuQDwjsIs0OonaSe0USpDkYcvzVQI3ex-bosx6yqmwi03uL2Kb-Ob8M8KWQprdDfjGu1QNwKgb7glZmiRAiqrq4fLN8xSbkBhRJd_ljsodgV78z-=w549-h730-no?authuser=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990600"/>
            <a:ext cx="3317727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кутник 5"/>
          <p:cNvSpPr/>
          <p:nvPr/>
        </p:nvSpPr>
        <p:spPr>
          <a:xfrm>
            <a:off x="1371600" y="5410200"/>
            <a:ext cx="29718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Грамота управління освіти Луцької міської ради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4800600" y="5410200"/>
            <a:ext cx="29718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Грамота управління освіти Луцької міської ради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19200" y="381000"/>
            <a:ext cx="6248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uk-UA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МОЇ НАГОРОДИ</a:t>
            </a:r>
            <a:endParaRPr lang="uk-UA" sz="5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0722" name="Picture 2" descr="https://lh3.googleusercontent.com/Ga2V4zPMyLSwRwUG0l8ZpWE4aJxjeM5u9t_2uJb9Q-sSwpuhc4gv9nEZpmjF2B_-cZ9Q21zXjqcfJzH-pnOFY9Ahnw9yEGWhzu2AO0M-FVKW4eJuv5GQyR114ljAmijc5dc9yb6m6Jbqx1mmeUW3bFbX9s9yeT7FqVBY1Rm3HWnyZ1Zdu8XPmHK-FTSexrfORp1XKRcdr2b-uOw6gOvwQnP656OGl-vIVDhPek8Vg6FCUsGnPpP1VRtXOBKeH8h_DKJjzRr9JMveXVFkVy9Mq8SKWF9i3lKzrhoAxKKSN3bqn5Z6dzGYhc3pLK8k9YRIpr7N4bzZIfFb1wVrHhlCZ1u7n_S0hzRWMhBBbR3CDfc1fJMIqDdRjBBjuh4fPc1u78YWKhG8K1vod4tvvOM3PdUO9lZ4viwBzCmS61i4P9c5VnI8W6Sk-aTjrMo2HVO5GffmOMjjAoCGCl1c5IdIBYvpcttExf2VOpjyoznja0MPoy7qznFbdxrN2uj6pmMJFNF1138xTQzjyJibRyoDx3VPHT-yvcx-KpkQNQTuqPmYRJwyTRywwWMalbnyCon_l-r5IQBSVYhVug9erlfgkGCJZn70vB-gkAi0b-fL6sxF7p4QYsKzIdcjGCOo6nPMvQu67HW1aV6KoaME7U34PkNBXbZDtlylly6OowqPVpHc__m0vm_W4Zf8mNneTmCvpi7Fz3bszxEt63XeuJRqhm5j=w549-h730-no?authuser=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066800"/>
            <a:ext cx="3332028" cy="4438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https://lh3.googleusercontent.com/uq3MQfj-HEgfhA65tiy6MZ9GdQi9twkjEdkbzUUm6f0Il8vgh_S9xd6y9H_LNcazu1xGHM9DYN-vvwSDYqJmY46KXmjcL7qPJIQgRAsXW-dcIE4mGuYUTxU9wevz1v19ZbeVXFozAWvGjGKc-ZNTHGV3lsv855puzq_e170QuSSkWSXog-AXP2h9uwdApsW6cm7yRuKDwit7u4c-z7oK8AAEPRbgFutJvBvus2lslWeSrApNsAMwgqXvYNYNwJCQPYCbSIQuO800lA8i4JhiNuDuyDsMdvqTAlXeyvf42fMOITRxTsztvKMSA1N-25PrwwvpvT9ThQaVrFS7tvEhdZ_rIqILfX7OL1ywphDoODfKtOsqW0g6benlaBAfrJASjUSJUpqvr3DFfCFoPYhQQw7NlCNPnO1CGyINTiNa5qiRh3ZDe28m7dp-X8-En9QTsd1TUkLSH3mgQ4vGO5e4ogsKATBkUKTduzkgBk8zVrHgqfjmpFIUxZ6dkYjr2I0FusZl4DCQuH7lSBuNHa7li4NcQU1Y07AS1xBD26JJ9uWdJIYO-F4y2bsmcEK5JHrJ_V3IazJfdEvSewPuKTn6lR_ymYO_GKc5HxpOXwCFPCY58xynk06FuUsaDsXo8GLzKHCwxg9b2EOaW3e1u5r8wWKPL8NdI3j3LBXUFxxJnsyp_-5XnGtqJagsxcoe9c4jnnnz5xzpNj5sTyGWGRoKKLNP=w549-h730-no?authuser=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1066800"/>
            <a:ext cx="3332028" cy="4438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кутник 8"/>
          <p:cNvSpPr/>
          <p:nvPr/>
        </p:nvSpPr>
        <p:spPr>
          <a:xfrm>
            <a:off x="1371600" y="5410200"/>
            <a:ext cx="29718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Грамота управління освіти Луцької міської ради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4876800" y="5410200"/>
            <a:ext cx="29718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Грамота управління освіти Луцької міської ради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85800" y="457200"/>
            <a:ext cx="7315200" cy="3810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Моє педагогічне кредо:</a:t>
            </a: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Спочатку любити – потім вчити</a:t>
            </a:r>
            <a:b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Кредо мого життя:</a:t>
            </a: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Добро – це вогник мого серця</a:t>
            </a:r>
          </a:p>
        </p:txBody>
      </p:sp>
      <p:pic>
        <p:nvPicPr>
          <p:cNvPr id="4" name="Рисунок 3" descr="54162712_1264187233_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191000"/>
            <a:ext cx="187007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33400" y="4572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Питання поглибленого вивчення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14400" y="1981200"/>
            <a:ext cx="4724400" cy="1905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Театралізована діяльність як засіб розвитку творчих здібностей дошкільника</a:t>
            </a:r>
          </a:p>
        </p:txBody>
      </p:sp>
      <p:pic>
        <p:nvPicPr>
          <p:cNvPr id="31746" name="Picture 2" descr="D:\Телеграм завантаження\photo_2022-02-20_11-52-50.jpg"/>
          <p:cNvPicPr>
            <a:picLocks noChangeAspect="1" noChangeArrowheads="1"/>
          </p:cNvPicPr>
          <p:nvPr/>
        </p:nvPicPr>
        <p:blipFill>
          <a:blip r:embed="rId3" cstate="print"/>
          <a:srcRect t="16667" r="25926"/>
          <a:stretch>
            <a:fillRect/>
          </a:stretch>
        </p:blipFill>
        <p:spPr bwMode="auto">
          <a:xfrm>
            <a:off x="5410200" y="2057400"/>
            <a:ext cx="289560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2286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Узагальнено систему роботи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5400" b="1" dirty="0" smtClean="0">
                <a:solidFill>
                  <a:srgbClr val="990033"/>
                </a:solidFill>
                <a:latin typeface="Monotype Corsiva" pitchFamily="66" charset="0"/>
                <a:ea typeface="+mj-ea"/>
                <a:cs typeface="+mj-cs"/>
              </a:rPr>
              <a:t>2016-2021 рр.</a:t>
            </a:r>
            <a:r>
              <a:rPr kumimoji="0" 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828800"/>
            <a:ext cx="4038600" cy="2133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Розвиток мовленнєвої компетентності дошкільників через театралізовану діяльність</a:t>
            </a:r>
          </a:p>
        </p:txBody>
      </p:sp>
      <p:pic>
        <p:nvPicPr>
          <p:cNvPr id="35842" name="Picture 2" descr="https://lh3.googleusercontent.com/-rOYzw3nBUFhAlvSQ5qcN71pbCkS3wMSwbhpoZVsSbxoaBFt1gJbLTitoftVShiGAg25Z3CQnw8pWkDweNx1zmQ4mJ3kf7X4rWQhNSXdTfKO73tmOA0RCyTNecuFPD4FBC4y8g6B9hUAKcJA-FHZEoFSDYvxIlAXKYFux5M3mvBse9NP3HgzlI1EIxzV9kwNsLRfwhgwVkQ2KxTsT_0LaZowfXhRUg7CdAITVbT_E9aLAE5o7YCzv6w5baelRueALRXCwFnnUe5c3pZOedXv5blcfkEYnhAvvFv66VoVk5t7FcDkLOu7r2czxHa70ld0XwKRUrV3gg7e-NvjrtkdDsd-u3Qnh0fs_7mxuXo3Em4MIvPc0zJ4kBfBWToT76XeP4rcYUrdRuqULPTkDFqXvigTl9GWwt2s_t-OYA8XanwroVYoS5IlLpACSkb2uplT59j63j_BUVayxZkySBHygR0uxxaa92Do_MNl6Y7fa6o2QlWZQRoXItVC9jRmCTk7FN0anPwSn__xUfms0b2uSkkOyRQTH1M7veUCd9eIBn9xj6hz4FbW9iqUvyV4UuEHoJ7fFEh67sswz3WwEplDGEDtNW2mL-e6EFjHf84XodHcIXpsxQkPzf9ZoXi1ZgTOjeVsTAtrN6TeuPBkyAac55zFSToqa2Q54y3gXKXRM2Py1w2Pp4cPXIcMo7VNLwyx9Z4X_ly68y-kovdcM08q8-EG=w549-h730-no?authuser=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854384"/>
            <a:ext cx="3429000" cy="45678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5" y="-1148385"/>
            <a:ext cx="6858000" cy="9154770"/>
          </a:xfrm>
          <a:prstGeom prst="rect">
            <a:avLst/>
          </a:prstGeom>
          <a:noFill/>
        </p:spPr>
      </p:pic>
      <p:pic>
        <p:nvPicPr>
          <p:cNvPr id="6" name="Рисунок 2"/>
          <p:cNvPicPr>
            <a:picLocks noChangeAspect="1"/>
          </p:cNvPicPr>
          <p:nvPr/>
        </p:nvPicPr>
        <p:blipFill>
          <a:blip r:embed="rId3" cstate="print"/>
          <a:srcRect l="1974" t="30000" r="-1974" b="23332"/>
          <a:stretch>
            <a:fillRect/>
          </a:stretch>
        </p:blipFill>
        <p:spPr bwMode="auto">
          <a:xfrm>
            <a:off x="5334000" y="152400"/>
            <a:ext cx="3581400" cy="2971800"/>
          </a:xfrm>
          <a:prstGeom prst="rect">
            <a:avLst/>
          </a:prstGeom>
          <a:noFill/>
          <a:ln w="28575">
            <a:solidFill>
              <a:srgbClr val="990033"/>
            </a:solidFill>
            <a:miter lim="800000"/>
            <a:headEnd/>
            <a:tailEnd/>
          </a:ln>
        </p:spPr>
      </p:pic>
      <p:pic>
        <p:nvPicPr>
          <p:cNvPr id="7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3200400"/>
            <a:ext cx="4741863" cy="2667000"/>
          </a:xfrm>
          <a:prstGeom prst="rect">
            <a:avLst/>
          </a:prstGeom>
          <a:noFill/>
          <a:ln w="28575">
            <a:solidFill>
              <a:srgbClr val="990033"/>
            </a:solidFill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5" cstate="print"/>
          <a:srcRect t="34972"/>
          <a:stretch>
            <a:fillRect/>
          </a:stretch>
        </p:blipFill>
        <p:spPr bwMode="auto">
          <a:xfrm flipH="1">
            <a:off x="1066800" y="3200400"/>
            <a:ext cx="3003250" cy="26670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6" cstate="print"/>
          <a:srcRect t="4951"/>
          <a:stretch>
            <a:fillRect/>
          </a:stretch>
        </p:blipFill>
        <p:spPr bwMode="auto">
          <a:xfrm>
            <a:off x="1066800" y="152400"/>
            <a:ext cx="4114800" cy="2925534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9" name="Прямокутник 8"/>
          <p:cNvSpPr/>
          <p:nvPr/>
        </p:nvSpPr>
        <p:spPr>
          <a:xfrm>
            <a:off x="1828800" y="5867400"/>
            <a:ext cx="60035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ТЕАТРАЛЬНИЙ ОСЕРЕДОК</a:t>
            </a:r>
            <a:endParaRPr lang="uk-UA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ir.mobi/uploads/posts/2021-01/thumbs/1611945668_13-p-krasivii-fon-dlya-titulnogo-lista-13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 rot="16200000">
            <a:off x="1137616" y="-1148385"/>
            <a:ext cx="6858000" cy="9154770"/>
          </a:xfrm>
          <a:prstGeom prst="rect">
            <a:avLst/>
          </a:prstGeom>
          <a:noFill/>
        </p:spPr>
      </p:pic>
      <p:pic>
        <p:nvPicPr>
          <p:cNvPr id="3" name="Picture 4" descr="https://lh3.googleusercontent.com/hPRMAdG3VKXYCWjAIb2jXrBkia8KdGscvg5rx1nWP0C_voksUMWKCL3yBLnqBcAPJbDbJGSqRBx97-idPGC2ju7m21TvkDP8ucilKxJlwtrfcBrF2e13TPGtypWLYkgvozJR9WohwAIWb2QkMhU2hhYE58ILiEhHOFpwdrZihwwsxDXp6-bypEU6umxDOSOih_48rvrKpM0rnkZLU-5v1rxpGt6PNr1ubF3dkDoAHVXxQ-0D7cwqnMsJfP8InnwHWx3CBZHeVSqfTKATOQLshhWdQ644Z-ZsS23Kr2klC4Jr1jHZMkWwHBeR4LMx5xN-0lUp8fch_2P08l2SCi1J-pAskBaE7IsMwvT00khUzx3Y9OQUln0AS6R2OuzBjrQvm4FR3dMDkrvkwHcQaf40-50jwJg5qeqqbgV2Eyp2k47rlnXeJNjZOc3xdkm14PkNa9ndi4c_CqdfAhPPy9QdLJAdCpxSjLu7lxteCxcr6yxUA8k6qpSnMfd06pLf9lYd1UQeT9IIzq4zXZL9Y9t-6pufQ0_PbW3jlPG_ITOPwMthrvet0dB72TlZER7yn3BA7y0fXdZyfPJMn3QDekCDmoaIO1wN7gRDIvkQNin4xGGjVeGRO4bE19QthkS6pma5p1PNNnIoALl-hGGBzrljVSQ3tVg4Dtqjke330chjFsbJ981xFfKNwIL_cZz9JHYbbbRN2-0nK0jIUA7_maPh4qn1=w549-h730-no?authuser=0"/>
          <p:cNvPicPr>
            <a:picLocks noChangeAspect="1" noChangeArrowheads="1"/>
          </p:cNvPicPr>
          <p:nvPr/>
        </p:nvPicPr>
        <p:blipFill>
          <a:blip r:embed="rId3" cstate="print"/>
          <a:srcRect t="4776" b="15711"/>
          <a:stretch>
            <a:fillRect/>
          </a:stretch>
        </p:blipFill>
        <p:spPr bwMode="auto">
          <a:xfrm rot="5400000">
            <a:off x="215774" y="851026"/>
            <a:ext cx="2140707" cy="226745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4" name="Picture 1" descr="D:\ЗДО 35\Група і оформлення\Група Калинка\IMG_20211005_143940_1.jpg"/>
          <p:cNvPicPr>
            <a:picLocks noChangeAspect="1" noChangeArrowheads="1"/>
          </p:cNvPicPr>
          <p:nvPr/>
        </p:nvPicPr>
        <p:blipFill>
          <a:blip r:embed="rId4" cstate="print"/>
          <a:srcRect l="6523"/>
          <a:stretch>
            <a:fillRect/>
          </a:stretch>
        </p:blipFill>
        <p:spPr bwMode="auto">
          <a:xfrm>
            <a:off x="2514600" y="914400"/>
            <a:ext cx="3782938" cy="5410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sp>
        <p:nvSpPr>
          <p:cNvPr id="5" name="Прямокутник 4"/>
          <p:cNvSpPr/>
          <p:nvPr/>
        </p:nvSpPr>
        <p:spPr>
          <a:xfrm>
            <a:off x="1676400" y="304800"/>
            <a:ext cx="60035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ТЕАТРАЛЬНИЙ ОСЕРЕДОК</a:t>
            </a:r>
            <a:endParaRPr lang="uk-UA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5" cstate="print"/>
          <a:srcRect l="19050" t="21167" r="52375" b="517"/>
          <a:stretch>
            <a:fillRect/>
          </a:stretch>
        </p:blipFill>
        <p:spPr bwMode="auto">
          <a:xfrm>
            <a:off x="6359610" y="914399"/>
            <a:ext cx="2631990" cy="5410201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33795" name="Picture 3" descr="Пальчиковые куклы тантамарески (22 героя сказки) по сказке Чуковского  Путаница | Сказки, Игрушки ручной работы, Куклы"/>
          <p:cNvPicPr>
            <a:picLocks noChangeAspect="1" noChangeArrowheads="1"/>
          </p:cNvPicPr>
          <p:nvPr/>
        </p:nvPicPr>
        <p:blipFill>
          <a:blip r:embed="rId6" cstate="print"/>
          <a:srcRect l="3376" t="11189" r="44304"/>
          <a:stretch>
            <a:fillRect/>
          </a:stretch>
        </p:blipFill>
        <p:spPr bwMode="auto">
          <a:xfrm>
            <a:off x="152400" y="3124200"/>
            <a:ext cx="2286000" cy="32004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Екран (4:3)</PresentationFormat>
  <Paragraphs>58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18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/>
  <cp:lastModifiedBy>Boriz</cp:lastModifiedBy>
  <cp:revision>2</cp:revision>
  <dcterms:created xsi:type="dcterms:W3CDTF">2006-08-16T00:00:00Z</dcterms:created>
  <dcterms:modified xsi:type="dcterms:W3CDTF">2022-02-21T22:57:13Z</dcterms:modified>
</cp:coreProperties>
</file>