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5" r:id="rId2"/>
    <p:sldId id="286" r:id="rId3"/>
    <p:sldId id="287" r:id="rId4"/>
    <p:sldId id="288" r:id="rId5"/>
    <p:sldId id="289" r:id="rId6"/>
    <p:sldId id="280" r:id="rId7"/>
    <p:sldId id="281" r:id="rId8"/>
    <p:sldId id="282" r:id="rId9"/>
    <p:sldId id="283" r:id="rId10"/>
    <p:sldId id="293" r:id="rId11"/>
    <p:sldId id="284" r:id="rId12"/>
    <p:sldId id="290" r:id="rId13"/>
  </p:sldIdLst>
  <p:sldSz cx="9144000" cy="6858000" type="screen4x3"/>
  <p:notesSz cx="6858000" cy="9525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42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48AA9-20BB-4554-9250-64BB0109BB5C}" type="datetimeFigureOut">
              <a:rPr lang="uk-UA" smtClean="0"/>
              <a:pPr/>
              <a:t>04.03.2024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0" y="714375"/>
            <a:ext cx="4762500" cy="3571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524375"/>
            <a:ext cx="5486400" cy="4286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047097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047097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8245A6-9D32-4588-8560-CCD6A71E99F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245A6-9D32-4588-8560-CCD6A71E99F2}" type="slidenum">
              <a:rPr lang="uk-UA" smtClean="0"/>
              <a:pPr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9868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AC10F-C050-4993-9A86-3C21EDE7CBFE}" type="slidenum">
              <a:rPr lang="uk-UA" smtClean="0"/>
              <a:pPr/>
              <a:t>10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6EFCD145-C836-41B0-03E0-B3C0E97C2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1" y="-1143001"/>
            <a:ext cx="6858000" cy="91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20060" y="273193"/>
            <a:ext cx="8419139" cy="762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Департамент освіти Луцької міської ради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КЗ «Луцький заклад дошкільної освіти (ясла-садок) №35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Луцької міської ради»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0061" y="3124200"/>
            <a:ext cx="8303875" cy="184665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sz="5400" b="1" dirty="0">
                <a:latin typeface="Monotype Corsiva" pitchFamily="66" charset="0"/>
              </a:rPr>
              <a:t>вихователя</a:t>
            </a:r>
          </a:p>
          <a:p>
            <a:pPr algn="ctr"/>
            <a:r>
              <a:rPr lang="uk-UA" sz="6000" b="1" dirty="0">
                <a:latin typeface="Monotype Corsiva" pitchFamily="66" charset="0"/>
              </a:rPr>
              <a:t>Патейчук Інни Михайлівни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6057900" y="5770894"/>
            <a:ext cx="17526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</a:rPr>
              <a:t>2024 р.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1981200" y="2021704"/>
            <a:ext cx="555645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8000" b="1" dirty="0">
                <a:ln w="31550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ПОРТФОЛІО</a:t>
            </a:r>
          </a:p>
        </p:txBody>
      </p:sp>
    </p:spTree>
    <p:extLst>
      <p:ext uri="{BB962C8B-B14F-4D97-AF65-F5344CB8AC3E}">
        <p14:creationId xmlns:p14="http://schemas.microsoft.com/office/powerpoint/2010/main" val="98390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A3C87CE-DD4E-BB26-3792-93575A7C1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8989" y="-1148983"/>
            <a:ext cx="6858002" cy="915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2"/>
          <p:cNvSpPr/>
          <p:nvPr/>
        </p:nvSpPr>
        <p:spPr>
          <a:xfrm>
            <a:off x="990600" y="0"/>
            <a:ext cx="6400800" cy="838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Участь у </a:t>
            </a:r>
            <a:r>
              <a:rPr lang="uk-UA" sz="4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вебінарах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2286000" y="914400"/>
            <a:ext cx="1981200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“Розвиток та вдосконалення українськомовного середовища у ЗДО: практичні заходи” (25.05.23)</a:t>
            </a:r>
            <a:endParaRPr lang="uk-UA" sz="2000" dirty="0"/>
          </a:p>
        </p:txBody>
      </p:sp>
      <p:sp>
        <p:nvSpPr>
          <p:cNvPr id="18" name="Прямокутник 17"/>
          <p:cNvSpPr/>
          <p:nvPr/>
        </p:nvSpPr>
        <p:spPr>
          <a:xfrm>
            <a:off x="420733" y="3848100"/>
            <a:ext cx="175260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“Особливості реалізації освітніх </a:t>
            </a:r>
            <a:r>
              <a:rPr lang="uk-UA" sz="2000" b="1" dirty="0" err="1"/>
              <a:t>мініпроєктів</a:t>
            </a:r>
            <a:r>
              <a:rPr lang="uk-UA" sz="2000" b="1" dirty="0"/>
              <a:t>:</a:t>
            </a:r>
          </a:p>
          <a:p>
            <a:pPr algn="ctr"/>
            <a:r>
              <a:rPr lang="uk-UA" sz="2000" b="1" dirty="0"/>
              <a:t>від ідеї до практики” (03.04.23)</a:t>
            </a:r>
            <a:endParaRPr lang="uk-UA" sz="2000" dirty="0"/>
          </a:p>
        </p:txBody>
      </p:sp>
      <p:sp>
        <p:nvSpPr>
          <p:cNvPr id="10" name="Прямокутник 9"/>
          <p:cNvSpPr/>
          <p:nvPr/>
        </p:nvSpPr>
        <p:spPr>
          <a:xfrm>
            <a:off x="4384288" y="3838334"/>
            <a:ext cx="19812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/>
              <a:t>“Розвиток творчості дітей дошкільного віку ігровими засобами </a:t>
            </a:r>
            <a:r>
              <a:rPr lang="en-US" b="1" dirty="0"/>
              <a:t>LEGO </a:t>
            </a:r>
            <a:r>
              <a:rPr lang="uk-UA" b="1" dirty="0"/>
              <a:t>та «Дари </a:t>
            </a:r>
            <a:r>
              <a:rPr lang="uk-UA" b="1" dirty="0" err="1"/>
              <a:t>Фребеля</a:t>
            </a:r>
            <a:r>
              <a:rPr lang="uk-UA" b="1" dirty="0"/>
              <a:t>”: практичні кейси» (08.06.23)</a:t>
            </a:r>
            <a:endParaRPr lang="uk-UA" dirty="0"/>
          </a:p>
        </p:txBody>
      </p:sp>
      <p:sp>
        <p:nvSpPr>
          <p:cNvPr id="12" name="Прямокутник 11"/>
          <p:cNvSpPr/>
          <p:nvPr/>
        </p:nvSpPr>
        <p:spPr>
          <a:xfrm>
            <a:off x="6480893" y="921139"/>
            <a:ext cx="2105526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«До осені на гостину: активне пізнання осінньої природи в </a:t>
            </a:r>
            <a:r>
              <a:rPr lang="uk-UA" sz="2000" b="1" dirty="0" err="1"/>
              <a:t>дошкіллі</a:t>
            </a:r>
            <a:r>
              <a:rPr lang="uk-UA" sz="2000" b="1" dirty="0"/>
              <a:t>» (06.09.23)</a:t>
            </a:r>
            <a:endParaRPr lang="uk-UA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05E0CC-9608-AA79-2E25-5D8EDB9B90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316" y="3525171"/>
            <a:ext cx="2030483" cy="287354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7A283C-1501-4A0F-9C61-0A89EEACF0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66" y="914400"/>
            <a:ext cx="1868534" cy="286232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1F28F97-EE94-E52A-F42C-CA0D26AAE0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160" y="898837"/>
            <a:ext cx="2018371" cy="286232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C0C1FBA-99D6-60E6-E16A-9480A364450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2500" t="17408" r="37105" b="7037"/>
          <a:stretch/>
        </p:blipFill>
        <p:spPr>
          <a:xfrm>
            <a:off x="6480893" y="3468029"/>
            <a:ext cx="2168026" cy="29923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21B97A-B7BC-8249-5E3F-33EFE320E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8985" y="-1148983"/>
            <a:ext cx="6858002" cy="915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170683"/>
            <a:ext cx="8229600" cy="1600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Мої ролі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4A3871F-50D7-79C7-676A-047CB8911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9358" y="3742138"/>
            <a:ext cx="3774217" cy="2795280"/>
          </a:xfrm>
          <a:prstGeom prst="rect">
            <a:avLst/>
          </a:prstGeom>
        </p:spPr>
      </p:pic>
      <p:pic>
        <p:nvPicPr>
          <p:cNvPr id="1026" name="Picture 2" descr="Немає опису світлини.">
            <a:extLst>
              <a:ext uri="{FF2B5EF4-FFF2-40B4-BE49-F238E27FC236}">
                <a16:creationId xmlns:a16="http://schemas.microsoft.com/office/drawing/2014/main" id="{4373BDA1-6B5A-29F4-5F6D-DC308C76E2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" t="13175" r="17500" b="11111"/>
          <a:stretch/>
        </p:blipFill>
        <p:spPr bwMode="auto">
          <a:xfrm>
            <a:off x="586044" y="3736127"/>
            <a:ext cx="3949378" cy="280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Немає опису світлини.">
            <a:extLst>
              <a:ext uri="{FF2B5EF4-FFF2-40B4-BE49-F238E27FC236}">
                <a16:creationId xmlns:a16="http://schemas.microsoft.com/office/drawing/2014/main" id="{4CD3BA57-8089-BDC7-FE4A-C0CE89DA97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67" b="14075"/>
          <a:stretch/>
        </p:blipFill>
        <p:spPr bwMode="auto">
          <a:xfrm>
            <a:off x="4787633" y="920868"/>
            <a:ext cx="3734501" cy="280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2DF3ED2-36DD-0C7A-6E1F-BA2AF34A0957}"/>
              </a:ext>
            </a:extLst>
          </p:cNvPr>
          <p:cNvSpPr txBox="1"/>
          <p:nvPr/>
        </p:nvSpPr>
        <p:spPr>
          <a:xfrm>
            <a:off x="7044874" y="3748776"/>
            <a:ext cx="154035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/>
              <a:t>Квітень, 2023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C6FAC4-8A00-DED5-1186-7CE6C51EBAF5}"/>
              </a:ext>
            </a:extLst>
          </p:cNvPr>
          <p:cNvSpPr txBox="1"/>
          <p:nvPr/>
        </p:nvSpPr>
        <p:spPr>
          <a:xfrm>
            <a:off x="398064" y="3718446"/>
            <a:ext cx="167639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dirty="0"/>
              <a:t>Березень 2023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4C0F07-0C6F-9F01-11C4-4BDD3FB4883D}"/>
              </a:ext>
            </a:extLst>
          </p:cNvPr>
          <p:cNvSpPr txBox="1"/>
          <p:nvPr/>
        </p:nvSpPr>
        <p:spPr>
          <a:xfrm>
            <a:off x="6998041" y="786117"/>
            <a:ext cx="153606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/>
              <a:t>Грудень, 2022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7FB3AC1-3644-549F-A0F8-0F62B146E6C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5" t="21482" r="18113" b="11266"/>
          <a:stretch/>
        </p:blipFill>
        <p:spPr>
          <a:xfrm>
            <a:off x="621865" y="920868"/>
            <a:ext cx="3774217" cy="276252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ECE51BF-2491-5E90-5168-B604D40D9FEF}"/>
              </a:ext>
            </a:extLst>
          </p:cNvPr>
          <p:cNvSpPr txBox="1"/>
          <p:nvPr/>
        </p:nvSpPr>
        <p:spPr>
          <a:xfrm>
            <a:off x="419835" y="736202"/>
            <a:ext cx="175791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/>
              <a:t>Листопад, 2022</a:t>
            </a:r>
          </a:p>
        </p:txBody>
      </p:sp>
    </p:spTree>
    <p:extLst>
      <p:ext uri="{BB962C8B-B14F-4D97-AF65-F5344CB8AC3E}">
        <p14:creationId xmlns:p14="http://schemas.microsoft.com/office/powerpoint/2010/main" val="104688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27918C-2744-9D5D-88A5-C75EAE006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8985" y="-1148983"/>
            <a:ext cx="6858002" cy="915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46461" y="-30455"/>
            <a:ext cx="8229600" cy="1600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Мої ролі</a:t>
            </a:r>
          </a:p>
        </p:txBody>
      </p:sp>
      <p:pic>
        <p:nvPicPr>
          <p:cNvPr id="2050" name="Picture 2" descr="Немає опису світлини.">
            <a:extLst>
              <a:ext uri="{FF2B5EF4-FFF2-40B4-BE49-F238E27FC236}">
                <a16:creationId xmlns:a16="http://schemas.microsoft.com/office/drawing/2014/main" id="{43EAECE5-ED89-3ABE-5510-83F89D22C8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33" r="4079"/>
          <a:stretch/>
        </p:blipFill>
        <p:spPr bwMode="auto">
          <a:xfrm>
            <a:off x="5625912" y="771722"/>
            <a:ext cx="3202139" cy="265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На зображенні може бути: 8 людей та люди танцюють">
            <a:extLst>
              <a:ext uri="{FF2B5EF4-FFF2-40B4-BE49-F238E27FC236}">
                <a16:creationId xmlns:a16="http://schemas.microsoft.com/office/drawing/2014/main" id="{49F3FBA2-A4AC-962F-B620-0CF108260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36" y="3561476"/>
            <a:ext cx="3874602" cy="290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A0B281C-FBCD-D243-C243-D96AC0B90B8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958" b="32221"/>
          <a:stretch/>
        </p:blipFill>
        <p:spPr>
          <a:xfrm>
            <a:off x="4562834" y="3561476"/>
            <a:ext cx="4196092" cy="2905951"/>
          </a:xfrm>
          <a:prstGeom prst="rect">
            <a:avLst/>
          </a:prstGeom>
        </p:spPr>
      </p:pic>
      <p:pic>
        <p:nvPicPr>
          <p:cNvPr id="2054" name="Picture 6" descr="Немає опису світлини.">
            <a:extLst>
              <a:ext uri="{FF2B5EF4-FFF2-40B4-BE49-F238E27FC236}">
                <a16:creationId xmlns:a16="http://schemas.microsoft.com/office/drawing/2014/main" id="{E9300154-896E-719D-F2F3-BF1E2F6A75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8" t="6381" r="14314" b="12813"/>
          <a:stretch/>
        </p:blipFill>
        <p:spPr bwMode="auto">
          <a:xfrm>
            <a:off x="487047" y="786598"/>
            <a:ext cx="3015159" cy="265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35DEE41-49F4-2917-5026-B6681D92B891}"/>
              </a:ext>
            </a:extLst>
          </p:cNvPr>
          <p:cNvSpPr txBox="1"/>
          <p:nvPr/>
        </p:nvSpPr>
        <p:spPr>
          <a:xfrm>
            <a:off x="489147" y="785369"/>
            <a:ext cx="168668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/>
              <a:t>Вересень, 2023</a:t>
            </a:r>
          </a:p>
        </p:txBody>
      </p:sp>
      <p:pic>
        <p:nvPicPr>
          <p:cNvPr id="2056" name="Picture 8" descr="Немає опису світлини.">
            <a:extLst>
              <a:ext uri="{FF2B5EF4-FFF2-40B4-BE49-F238E27FC236}">
                <a16:creationId xmlns:a16="http://schemas.microsoft.com/office/drawing/2014/main" id="{1D54CD50-2572-5C69-2EAF-D3C74AED76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97" t="-493" r="12529" b="493"/>
          <a:stretch/>
        </p:blipFill>
        <p:spPr bwMode="auto">
          <a:xfrm>
            <a:off x="3502206" y="785369"/>
            <a:ext cx="2090252" cy="264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46461" y="3559921"/>
            <a:ext cx="153606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/>
              <a:t>Грудень, 2023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6C4B2A-4B73-B759-7845-3EECFEEBF984}"/>
              </a:ext>
            </a:extLst>
          </p:cNvPr>
          <p:cNvSpPr txBox="1"/>
          <p:nvPr/>
        </p:nvSpPr>
        <p:spPr>
          <a:xfrm>
            <a:off x="4562834" y="3559921"/>
            <a:ext cx="140929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/>
              <a:t>Лютий, 2024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48213" y="785369"/>
            <a:ext cx="161242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/>
              <a:t>Жовтень, 2023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2206" y="799382"/>
            <a:ext cx="168668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/>
              <a:t>Вересень, 2023</a:t>
            </a:r>
          </a:p>
        </p:txBody>
      </p:sp>
    </p:spTree>
    <p:extLst>
      <p:ext uri="{BB962C8B-B14F-4D97-AF65-F5344CB8AC3E}">
        <p14:creationId xmlns:p14="http://schemas.microsoft.com/office/powerpoint/2010/main" val="146714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C5B0750F-997E-D9D1-00D8-C6B31AD32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28933" y="-1148984"/>
            <a:ext cx="6858002" cy="915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886200" y="1295400"/>
            <a:ext cx="4800600" cy="47244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Рік народження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– 02.02.1977р.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Освіта 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– середня спеціальна. Закінчила Луцьке педагогічне училище у 1996 р.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Спеціальність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– дошкільне виховання.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Кваліфікація 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– вихователь у дошкільному закладі.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Посада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– вихователь.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Педагогічний стаж - 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28 років.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19200" y="393700"/>
            <a:ext cx="3048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uk-UA" sz="5400" b="1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>Про себе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5CBAC5-358F-FEEC-CADD-8D75D8164F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8" t="12222" r="18889" b="18889"/>
          <a:stretch/>
        </p:blipFill>
        <p:spPr>
          <a:xfrm>
            <a:off x="838200" y="1155700"/>
            <a:ext cx="2743201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2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46D45A6-7D1F-20BF-751C-FBFC86779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28933" y="-1148984"/>
            <a:ext cx="6858002" cy="915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18945" y="152400"/>
            <a:ext cx="6248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uk-UA" sz="54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МОЇ НАГОРОДИ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533400" y="5435768"/>
            <a:ext cx="2971800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Грамота управління освіти Луцької міської ради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1EC2CB-5CF4-1CFE-84ED-EE6F0C9A74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9" t="2221" r="7069" b="3334"/>
          <a:stretch/>
        </p:blipFill>
        <p:spPr>
          <a:xfrm>
            <a:off x="533400" y="914400"/>
            <a:ext cx="3014831" cy="43434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6809BF-8025-B11B-EF4F-A256ECA715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620" y="665628"/>
            <a:ext cx="2853721" cy="40386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B9DED1F-755C-04BC-88CD-1AC90B8550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686" y="1698669"/>
            <a:ext cx="2692190" cy="3810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1D0776A-50A2-5E66-BFEF-93EBBC3C2E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547" y="3086649"/>
            <a:ext cx="2286000" cy="3235158"/>
          </a:xfrm>
          <a:prstGeom prst="rect">
            <a:avLst/>
          </a:prstGeom>
        </p:spPr>
      </p:pic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9F32D895-8939-D235-AD5E-166619413ED0}"/>
              </a:ext>
            </a:extLst>
          </p:cNvPr>
          <p:cNvSpPr/>
          <p:nvPr/>
        </p:nvSpPr>
        <p:spPr>
          <a:xfrm>
            <a:off x="3973682" y="5488497"/>
            <a:ext cx="269219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Публікації на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Всеосвіті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55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DFC4CDB-C5D9-3D44-EDE9-048DCC23C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28933" y="-1148984"/>
            <a:ext cx="6858002" cy="915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685800" y="457200"/>
            <a:ext cx="7315200" cy="3810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Моє педагогічне кредо: </a:t>
            </a:r>
            <a:r>
              <a:rPr kumimoji="0" lang="uk-UA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Спочатку любити – потім вчити</a:t>
            </a:r>
            <a:br>
              <a:rPr kumimoji="0" lang="uk-UA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</a:br>
            <a:r>
              <a:rPr kumimoji="0" lang="uk-UA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Кредо мого життя: </a:t>
            </a:r>
            <a:r>
              <a:rPr kumimoji="0" lang="uk-UA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Добро – це вогник мого серця</a:t>
            </a:r>
          </a:p>
        </p:txBody>
      </p:sp>
      <p:pic>
        <p:nvPicPr>
          <p:cNvPr id="4" name="Рисунок 3" descr="54162712_1264187233_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4191000"/>
            <a:ext cx="187007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032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D9B5892-A308-F946-B9A7-B4095E7AF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8985" y="-1148983"/>
            <a:ext cx="6858002" cy="915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45432" y="4572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spc="50" normalizeH="0" baseline="0" noProof="0" dirty="0">
                <a:ln w="952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Питання поглибленого вивчення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386942" y="1981201"/>
            <a:ext cx="4724400" cy="1905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Театралізована діяльність як засіб розвитку творчих здібностей дошкільника</a:t>
            </a:r>
          </a:p>
        </p:txBody>
      </p:sp>
      <p:pic>
        <p:nvPicPr>
          <p:cNvPr id="3074" name="Picture 2" descr="Немає опису світлини.">
            <a:extLst>
              <a:ext uri="{FF2B5EF4-FFF2-40B4-BE49-F238E27FC236}">
                <a16:creationId xmlns:a16="http://schemas.microsoft.com/office/drawing/2014/main" id="{47E086A1-EC2B-0CF4-3B42-A4E04746CD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0" t="3903" r="36783"/>
          <a:stretch/>
        </p:blipFill>
        <p:spPr bwMode="auto">
          <a:xfrm>
            <a:off x="545432" y="1981201"/>
            <a:ext cx="4165213" cy="4333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982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591127AC-E295-FCD4-F1EB-669861DAF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8985" y="-1148983"/>
            <a:ext cx="6858002" cy="915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838200"/>
            <a:ext cx="3886200" cy="685800"/>
          </a:xfrm>
          <a:prstGeom prst="rect">
            <a:avLst/>
          </a:prstGeom>
        </p:spPr>
        <p:txBody>
          <a:bodyPr/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Освітня ситуація «Народження вистави»,</a:t>
            </a:r>
            <a:r>
              <a:rPr kumimoji="0" lang="uk-UA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2023 р.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lang="uk-UA" b="1" dirty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lang="uk-UA" b="1" dirty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lang="uk-UA" b="1" dirty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1600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Відкриті заходи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FCC23720-5EC7-ED12-AD50-37C2DF380809}"/>
              </a:ext>
            </a:extLst>
          </p:cNvPr>
          <p:cNvSpPr txBox="1">
            <a:spLocks noChangeArrowheads="1"/>
          </p:cNvSpPr>
          <p:nvPr/>
        </p:nvSpPr>
        <p:spPr>
          <a:xfrm>
            <a:off x="4408714" y="838200"/>
            <a:ext cx="3886200" cy="685800"/>
          </a:xfrm>
          <a:prstGeom prst="rect">
            <a:avLst/>
          </a:prstGeom>
        </p:spPr>
        <p:txBody>
          <a:bodyPr/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Освітня ситуація «Через «портал» до казки», 2023</a:t>
            </a:r>
            <a:r>
              <a:rPr kumimoji="0" lang="uk-UA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р.</a:t>
            </a:r>
            <a:endParaRPr lang="uk-UA" b="1" dirty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lang="uk-UA" b="1" dirty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lang="uk-UA" b="1" dirty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6" name="Рисунок 5" descr="На зображенні може бути: 3 людини та дитина">
            <a:extLst>
              <a:ext uri="{FF2B5EF4-FFF2-40B4-BE49-F238E27FC236}">
                <a16:creationId xmlns:a16="http://schemas.microsoft.com/office/drawing/2014/main" id="{BC9D7FB1-0685-3F51-7BDC-5A0E18B7B0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1" r="16574" b="9444"/>
          <a:stretch/>
        </p:blipFill>
        <p:spPr bwMode="auto">
          <a:xfrm>
            <a:off x="4683044" y="1295444"/>
            <a:ext cx="3886199" cy="2629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На зображенні може бути: 12 людей та текст">
            <a:extLst>
              <a:ext uri="{FF2B5EF4-FFF2-40B4-BE49-F238E27FC236}">
                <a16:creationId xmlns:a16="http://schemas.microsoft.com/office/drawing/2014/main" id="{D57C0867-0A5C-481B-D36D-4B491FBF22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015" y="3792574"/>
            <a:ext cx="3809999" cy="2859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B48416A-772A-9A88-17D6-D99C6A5A92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82" y="1321578"/>
            <a:ext cx="3699075" cy="2538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D1865C0-3E88-4161-BCE7-49E7F905EE1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6" r="12479" b="4457"/>
          <a:stretch/>
        </p:blipFill>
        <p:spPr bwMode="auto">
          <a:xfrm>
            <a:off x="574756" y="3774063"/>
            <a:ext cx="3768643" cy="2780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1150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E251006E-556C-EF17-9927-8A2B5B334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8985" y="-1148983"/>
            <a:ext cx="6858002" cy="915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838200"/>
            <a:ext cx="3886200" cy="685800"/>
          </a:xfrm>
          <a:prstGeom prst="rect">
            <a:avLst/>
          </a:prstGeom>
        </p:spPr>
        <p:txBody>
          <a:bodyPr/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Дистанційна робота з батьками.</a:t>
            </a:r>
            <a:r>
              <a:rPr kumimoji="0" lang="uk-UA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Консультація для батьків «Весняна прогулянка до парку, лісу», </a:t>
            </a: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2023 р.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lang="uk-UA" b="1" dirty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lang="uk-UA" b="1" dirty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lang="uk-UA" b="1" dirty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1600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Відкриті заходи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FCC23720-5EC7-ED12-AD50-37C2DF380809}"/>
              </a:ext>
            </a:extLst>
          </p:cNvPr>
          <p:cNvSpPr txBox="1">
            <a:spLocks noChangeArrowheads="1"/>
          </p:cNvSpPr>
          <p:nvPr/>
        </p:nvSpPr>
        <p:spPr>
          <a:xfrm>
            <a:off x="4408714" y="838200"/>
            <a:ext cx="3886200" cy="685800"/>
          </a:xfrm>
          <a:prstGeom prst="rect">
            <a:avLst/>
          </a:prstGeom>
        </p:spPr>
        <p:txBody>
          <a:bodyPr/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Майстер-клас з батьками «Створюємо оберіг для ЗСУ», 2023 р.</a:t>
            </a:r>
            <a:endParaRPr lang="uk-UA" b="1" dirty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lang="uk-UA" b="1" dirty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lang="uk-UA" b="1" dirty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5" name="Рисунок 4" descr="На зображенні може бути: 10 людей, люди навчаються та дитяча іграшка">
            <a:extLst>
              <a:ext uri="{FF2B5EF4-FFF2-40B4-BE49-F238E27FC236}">
                <a16:creationId xmlns:a16="http://schemas.microsoft.com/office/drawing/2014/main" id="{3C646D15-FE58-AB6D-C779-AEBC66616D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43"/>
          <a:stretch/>
        </p:blipFill>
        <p:spPr bwMode="auto">
          <a:xfrm>
            <a:off x="4637314" y="1589003"/>
            <a:ext cx="4114800" cy="2525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На зображенні може бути: 8 людей, дитина та люди навчаються">
            <a:extLst>
              <a:ext uri="{FF2B5EF4-FFF2-40B4-BE49-F238E27FC236}">
                <a16:creationId xmlns:a16="http://schemas.microsoft.com/office/drawing/2014/main" id="{F4063FE1-167A-745E-A7DF-E5C0729B6A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1" b="15971"/>
          <a:stretch/>
        </p:blipFill>
        <p:spPr bwMode="auto">
          <a:xfrm>
            <a:off x="4637314" y="4017140"/>
            <a:ext cx="4147457" cy="27882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1AB9721-2D7B-95BB-95B0-04DD6E73F6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199" y="2057401"/>
            <a:ext cx="4049487" cy="25257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F407EE4-290F-1ECE-4196-3D56F337813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556" r="40000" b="18618"/>
          <a:stretch/>
        </p:blipFill>
        <p:spPr>
          <a:xfrm>
            <a:off x="457198" y="4363458"/>
            <a:ext cx="4049489" cy="234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6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5DD07614-A799-0727-B9A7-28E796054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8985" y="-1148983"/>
            <a:ext cx="6858002" cy="915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838200"/>
            <a:ext cx="5486400" cy="685800"/>
          </a:xfrm>
          <a:prstGeom prst="rect">
            <a:avLst/>
          </a:prstGeom>
        </p:spPr>
        <p:txBody>
          <a:bodyPr/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Освітня ситуація «Ліхтарики й ліхтарі»,</a:t>
            </a:r>
            <a:r>
              <a:rPr kumimoji="0" lang="uk-UA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2024 р.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lang="uk-UA" b="1" dirty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lang="uk-UA" b="1" dirty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lang="uk-UA" b="1" dirty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143931"/>
            <a:ext cx="8229600" cy="1600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Відкриті заходи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46FDE0-0F12-F717-6E98-BEBD4BE09C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4" r="4830"/>
          <a:stretch/>
        </p:blipFill>
        <p:spPr>
          <a:xfrm>
            <a:off x="4697185" y="3721562"/>
            <a:ext cx="3791762" cy="2926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03FCF2-60D3-3421-C4C7-79C8F120A6D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41" r="9351"/>
          <a:stretch/>
        </p:blipFill>
        <p:spPr>
          <a:xfrm>
            <a:off x="4686300" y="1143000"/>
            <a:ext cx="3802647" cy="2578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FD5767E-C073-78EB-DD8F-E72618DA72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22" y="3721562"/>
            <a:ext cx="3920726" cy="2937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3D986DC-041B-2E78-D4DC-26BB144384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51"/>
          <a:stretch/>
        </p:blipFill>
        <p:spPr>
          <a:xfrm>
            <a:off x="545951" y="1143000"/>
            <a:ext cx="3942497" cy="2578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890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BB0C2DF-8100-C2DF-D488-6578FBE91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8988" y="-1148983"/>
            <a:ext cx="6858002" cy="915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1600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Участь в методичних заходах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B53E54-D3C9-4515-8D2E-661FF6C7FC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33" r="21667"/>
          <a:stretch/>
        </p:blipFill>
        <p:spPr>
          <a:xfrm>
            <a:off x="609417" y="939863"/>
            <a:ext cx="4053840" cy="3257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7511E8-3208-F39B-36D3-24A4819B5F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56" t="33889" r="9812" b="18247"/>
          <a:stretch/>
        </p:blipFill>
        <p:spPr>
          <a:xfrm>
            <a:off x="4641486" y="917707"/>
            <a:ext cx="4055473" cy="3257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3421221-5CF1-3E63-2BA7-3635579717C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19" r="3572"/>
          <a:stretch/>
        </p:blipFill>
        <p:spPr>
          <a:xfrm>
            <a:off x="540837" y="4038600"/>
            <a:ext cx="4114800" cy="2459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A1DB909-EE50-5D43-0A34-88FBF03DA47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1" t="28670"/>
          <a:stretch/>
        </p:blipFill>
        <p:spPr>
          <a:xfrm>
            <a:off x="4608829" y="4038600"/>
            <a:ext cx="4114800" cy="2443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483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285</Words>
  <Application>Microsoft Office PowerPoint</Application>
  <PresentationFormat>Екран (4:3)</PresentationFormat>
  <Paragraphs>71</Paragraphs>
  <Slides>12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7" baseType="lpstr">
      <vt:lpstr>Arial</vt:lpstr>
      <vt:lpstr>Calibri</vt:lpstr>
      <vt:lpstr>Monotype Corsiva</vt:lpstr>
      <vt:lpstr>Times New Roman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/>
  <cp:lastModifiedBy>Ліля</cp:lastModifiedBy>
  <cp:revision>8</cp:revision>
  <cp:lastPrinted>2024-03-04T10:01:09Z</cp:lastPrinted>
  <dcterms:created xsi:type="dcterms:W3CDTF">2006-08-16T00:00:00Z</dcterms:created>
  <dcterms:modified xsi:type="dcterms:W3CDTF">2024-03-04T10:01:58Z</dcterms:modified>
</cp:coreProperties>
</file>