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PT Serif Bold" panose="020B0604020202020204" charset="-52"/>
      <p:regular r:id="rId20"/>
    </p:embeddedFont>
    <p:embeddedFont>
      <p:font typeface="Times New Roman MT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Yeseva One" panose="020B0604020202020204" charset="-52"/>
      <p:regular r:id="rId26"/>
    </p:embeddedFont>
    <p:embeddedFont>
      <p:font typeface="Pangolin" panose="020B0604020202020204" charset="-52"/>
      <p:regular r:id="rId27"/>
    </p:embeddedFont>
    <p:embeddedFont>
      <p:font typeface="Balsamiq Sans Bold" panose="020B0604020202020204" charset="-52"/>
      <p:regular r:id="rId28"/>
    </p:embeddedFont>
    <p:embeddedFont>
      <p:font typeface="Cloud Condensed" panose="020B0604020202020204" charset="0"/>
      <p:regular r:id="rId29"/>
    </p:embeddedFont>
    <p:embeddedFont>
      <p:font typeface="Times New Roman MT Bold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7" d="100"/>
          <a:sy n="47" d="100"/>
        </p:scale>
        <p:origin x="-612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7.png"/><Relationship Id="rId7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7.png"/><Relationship Id="rId7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.png"/><Relationship Id="rId7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7.png"/><Relationship Id="rId7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.png"/><Relationship Id="rId7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7.png"/><Relationship Id="rId7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12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27.png"/><Relationship Id="rId4" Type="http://schemas.openxmlformats.org/officeDocument/2006/relationships/image" Target="../media/image2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123380" flipH="1">
            <a:off x="15013295" y="5686029"/>
            <a:ext cx="3378681" cy="4586792"/>
          </a:xfrm>
          <a:custGeom>
            <a:avLst/>
            <a:gdLst/>
            <a:ahLst/>
            <a:cxnLst/>
            <a:rect l="l" t="t" r="r" b="b"/>
            <a:pathLst>
              <a:path w="4260163" h="6491677">
                <a:moveTo>
                  <a:pt x="4260162" y="0"/>
                </a:moveTo>
                <a:lnTo>
                  <a:pt x="0" y="0"/>
                </a:lnTo>
                <a:lnTo>
                  <a:pt x="0" y="6491677"/>
                </a:lnTo>
                <a:lnTo>
                  <a:pt x="4260162" y="6491677"/>
                </a:lnTo>
                <a:lnTo>
                  <a:pt x="426016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294344">
            <a:off x="15227613" y="5871557"/>
            <a:ext cx="1539565" cy="4807348"/>
          </a:xfrm>
          <a:custGeom>
            <a:avLst/>
            <a:gdLst/>
            <a:ahLst/>
            <a:cxnLst/>
            <a:rect l="l" t="t" r="r" b="b"/>
            <a:pathLst>
              <a:path w="2236380" h="5590951">
                <a:moveTo>
                  <a:pt x="0" y="0"/>
                </a:moveTo>
                <a:lnTo>
                  <a:pt x="2236380" y="0"/>
                </a:lnTo>
                <a:lnTo>
                  <a:pt x="2236380" y="5590951"/>
                </a:lnTo>
                <a:lnTo>
                  <a:pt x="0" y="55909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962042">
            <a:off x="54" y="700586"/>
            <a:ext cx="2093321" cy="2783147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73085">
            <a:off x="198840" y="-53181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529906" flipH="1">
            <a:off x="1852022" y="-1133107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853187">
            <a:off x="1936021" y="3559256"/>
            <a:ext cx="383936" cy="906043"/>
          </a:xfrm>
          <a:custGeom>
            <a:avLst/>
            <a:gdLst/>
            <a:ahLst/>
            <a:cxnLst/>
            <a:rect l="l" t="t" r="r" b="b"/>
            <a:pathLst>
              <a:path w="383936" h="906043">
                <a:moveTo>
                  <a:pt x="0" y="0"/>
                </a:moveTo>
                <a:lnTo>
                  <a:pt x="383936" y="0"/>
                </a:lnTo>
                <a:lnTo>
                  <a:pt x="383936" y="906043"/>
                </a:lnTo>
                <a:lnTo>
                  <a:pt x="0" y="9060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141099">
            <a:off x="16241236" y="6420628"/>
            <a:ext cx="1268138" cy="3717077"/>
          </a:xfrm>
          <a:custGeom>
            <a:avLst/>
            <a:gdLst/>
            <a:ahLst/>
            <a:cxnLst/>
            <a:rect l="l" t="t" r="r" b="b"/>
            <a:pathLst>
              <a:path w="1268138" h="4354122">
                <a:moveTo>
                  <a:pt x="0" y="0"/>
                </a:moveTo>
                <a:lnTo>
                  <a:pt x="1268138" y="0"/>
                </a:lnTo>
                <a:lnTo>
                  <a:pt x="1268138" y="4354122"/>
                </a:lnTo>
                <a:lnTo>
                  <a:pt x="0" y="43541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84968" y="7707233"/>
            <a:ext cx="964079" cy="2433006"/>
          </a:xfrm>
          <a:custGeom>
            <a:avLst/>
            <a:gdLst/>
            <a:ahLst/>
            <a:cxnLst/>
            <a:rect l="l" t="t" r="r" b="b"/>
            <a:pathLst>
              <a:path w="964079" h="2433006">
                <a:moveTo>
                  <a:pt x="0" y="0"/>
                </a:moveTo>
                <a:lnTo>
                  <a:pt x="964079" y="0"/>
                </a:lnTo>
                <a:lnTo>
                  <a:pt x="964079" y="2433007"/>
                </a:lnTo>
                <a:lnTo>
                  <a:pt x="0" y="24330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9527996">
            <a:off x="16347861" y="-27931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9" y="0"/>
                </a:lnTo>
                <a:lnTo>
                  <a:pt x="1548269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158146" flipH="1">
            <a:off x="16266961" y="2628013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5" y="0"/>
                </a:moveTo>
                <a:lnTo>
                  <a:pt x="0" y="0"/>
                </a:lnTo>
                <a:lnTo>
                  <a:pt x="0" y="589462"/>
                </a:lnTo>
                <a:lnTo>
                  <a:pt x="249785" y="589462"/>
                </a:lnTo>
                <a:lnTo>
                  <a:pt x="249785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8552221" y="9060187"/>
            <a:ext cx="2874890" cy="997553"/>
            <a:chOff x="0" y="0"/>
            <a:chExt cx="1302259" cy="4518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02259" cy="451868"/>
            </a:xfrm>
            <a:custGeom>
              <a:avLst/>
              <a:gdLst/>
              <a:ahLst/>
              <a:cxnLst/>
              <a:rect l="l" t="t" r="r" b="b"/>
              <a:pathLst>
                <a:path w="1302259" h="451868">
                  <a:moveTo>
                    <a:pt x="1099059" y="0"/>
                  </a:moveTo>
                  <a:cubicBezTo>
                    <a:pt x="1211283" y="0"/>
                    <a:pt x="1302259" y="101154"/>
                    <a:pt x="1302259" y="225934"/>
                  </a:cubicBezTo>
                  <a:cubicBezTo>
                    <a:pt x="1302259" y="350714"/>
                    <a:pt x="1211283" y="451868"/>
                    <a:pt x="1099059" y="451868"/>
                  </a:cubicBezTo>
                  <a:lnTo>
                    <a:pt x="203200" y="451868"/>
                  </a:lnTo>
                  <a:cubicBezTo>
                    <a:pt x="90976" y="451868"/>
                    <a:pt x="0" y="350714"/>
                    <a:pt x="0" y="225934"/>
                  </a:cubicBezTo>
                  <a:cubicBezTo>
                    <a:pt x="0" y="101154"/>
                    <a:pt x="90976" y="0"/>
                    <a:pt x="203200" y="0"/>
                  </a:cubicBezTo>
                  <a:close/>
                </a:path>
              </a:pathLst>
            </a:custGeom>
            <a:ln w="1905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1302259" cy="5185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2026</a:t>
              </a:r>
            </a:p>
          </p:txBody>
        </p:sp>
      </p:grpSp>
      <p:sp>
        <p:nvSpPr>
          <p:cNvPr id="17" name="Freeform 17"/>
          <p:cNvSpPr/>
          <p:nvPr/>
        </p:nvSpPr>
        <p:spPr>
          <a:xfrm rot="-3157499">
            <a:off x="364437" y="3204740"/>
            <a:ext cx="450617" cy="1063402"/>
          </a:xfrm>
          <a:custGeom>
            <a:avLst/>
            <a:gdLst/>
            <a:ahLst/>
            <a:cxnLst/>
            <a:rect l="l" t="t" r="r" b="b"/>
            <a:pathLst>
              <a:path w="450617" h="1063402">
                <a:moveTo>
                  <a:pt x="0" y="0"/>
                </a:moveTo>
                <a:lnTo>
                  <a:pt x="450616" y="0"/>
                </a:lnTo>
                <a:lnTo>
                  <a:pt x="450616" y="1063402"/>
                </a:lnTo>
                <a:lnTo>
                  <a:pt x="0" y="106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7852988" y="2981044"/>
            <a:ext cx="9565630" cy="5804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15"/>
              </a:lnSpc>
            </a:pPr>
            <a:r>
              <a:rPr lang="en-US" sz="11225" b="1" dirty="0">
                <a:solidFill>
                  <a:srgbClr val="677EA4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Портфоліо</a:t>
            </a:r>
          </a:p>
          <a:p>
            <a:pPr algn="ctr">
              <a:lnSpc>
                <a:spcPts val="10116"/>
              </a:lnSpc>
            </a:pPr>
            <a:r>
              <a:rPr lang="en-US" sz="7226" b="1" dirty="0">
                <a:solidFill>
                  <a:srgbClr val="545454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вихователя ЗДО № 35</a:t>
            </a:r>
          </a:p>
          <a:p>
            <a:pPr algn="ctr">
              <a:lnSpc>
                <a:spcPts val="10116"/>
              </a:lnSpc>
            </a:pPr>
            <a:r>
              <a:rPr lang="en-US" sz="7226" b="1" dirty="0">
                <a:solidFill>
                  <a:srgbClr val="545454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Турик Тетяни </a:t>
            </a:r>
          </a:p>
          <a:p>
            <a:pPr algn="ctr">
              <a:lnSpc>
                <a:spcPts val="10116"/>
              </a:lnSpc>
              <a:spcBef>
                <a:spcPct val="0"/>
              </a:spcBef>
            </a:pPr>
            <a:r>
              <a:rPr lang="en-US" sz="7226" b="1" dirty="0">
                <a:solidFill>
                  <a:srgbClr val="545454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Вікторівни</a:t>
            </a:r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589745" y="1512095"/>
            <a:ext cx="6711136" cy="8229600"/>
            <a:chOff x="0" y="0"/>
            <a:chExt cx="7165669" cy="8786976"/>
          </a:xfrm>
        </p:grpSpPr>
        <p:sp>
          <p:nvSpPr>
            <p:cNvPr id="20" name="Freeform 20"/>
            <p:cNvSpPr/>
            <p:nvPr/>
          </p:nvSpPr>
          <p:spPr>
            <a:xfrm>
              <a:off x="648887" y="391606"/>
              <a:ext cx="5867884" cy="8003753"/>
            </a:xfrm>
            <a:custGeom>
              <a:avLst/>
              <a:gdLst/>
              <a:ahLst/>
              <a:cxnLst/>
              <a:rect l="l" t="t" r="r" b="b"/>
              <a:pathLst>
                <a:path w="5867884" h="8003753">
                  <a:moveTo>
                    <a:pt x="179338" y="8003753"/>
                  </a:moveTo>
                  <a:lnTo>
                    <a:pt x="0" y="7825011"/>
                  </a:lnTo>
                  <a:lnTo>
                    <a:pt x="0" y="178761"/>
                  </a:lnTo>
                  <a:lnTo>
                    <a:pt x="179338" y="0"/>
                  </a:lnTo>
                  <a:lnTo>
                    <a:pt x="5690567" y="0"/>
                  </a:lnTo>
                  <a:lnTo>
                    <a:pt x="5867884" y="178028"/>
                  </a:lnTo>
                  <a:lnTo>
                    <a:pt x="5867884" y="7826549"/>
                  </a:lnTo>
                  <a:lnTo>
                    <a:pt x="5690890" y="8003753"/>
                  </a:lnTo>
                  <a:close/>
                </a:path>
              </a:pathLst>
            </a:custGeom>
            <a:blipFill>
              <a:blip r:embed="rId11"/>
              <a:stretch>
                <a:fillRect t="-5020" b="-5020"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-4" y="1081"/>
              <a:ext cx="7165673" cy="8784802"/>
            </a:xfrm>
            <a:custGeom>
              <a:avLst/>
              <a:gdLst/>
              <a:ahLst/>
              <a:cxnLst/>
              <a:rect l="l" t="t" r="r" b="b"/>
              <a:pathLst>
                <a:path w="7165673" h="8784802">
                  <a:moveTo>
                    <a:pt x="824297" y="381000"/>
                  </a:moveTo>
                  <a:lnTo>
                    <a:pt x="639366" y="565329"/>
                  </a:lnTo>
                  <a:lnTo>
                    <a:pt x="639366" y="8219490"/>
                  </a:lnTo>
                  <a:lnTo>
                    <a:pt x="824297" y="8403801"/>
                  </a:lnTo>
                  <a:lnTo>
                    <a:pt x="6343725" y="8403801"/>
                  </a:lnTo>
                  <a:lnTo>
                    <a:pt x="6526300" y="8221016"/>
                  </a:lnTo>
                  <a:lnTo>
                    <a:pt x="6526300" y="564623"/>
                  </a:lnTo>
                  <a:lnTo>
                    <a:pt x="6343415" y="381000"/>
                  </a:lnTo>
                  <a:lnTo>
                    <a:pt x="824297" y="381000"/>
                  </a:lnTo>
                  <a:close/>
                  <a:moveTo>
                    <a:pt x="6507250" y="8213129"/>
                  </a:moveTo>
                  <a:lnTo>
                    <a:pt x="6335837" y="8384753"/>
                  </a:lnTo>
                  <a:lnTo>
                    <a:pt x="832161" y="8384753"/>
                  </a:lnTo>
                  <a:lnTo>
                    <a:pt x="658416" y="8211580"/>
                  </a:lnTo>
                  <a:lnTo>
                    <a:pt x="658416" y="573242"/>
                  </a:lnTo>
                  <a:lnTo>
                    <a:pt x="832161" y="400050"/>
                  </a:lnTo>
                  <a:lnTo>
                    <a:pt x="6335503" y="400050"/>
                  </a:lnTo>
                  <a:lnTo>
                    <a:pt x="6507252" y="572485"/>
                  </a:lnTo>
                  <a:lnTo>
                    <a:pt x="6507252" y="8213129"/>
                  </a:lnTo>
                  <a:close/>
                  <a:moveTo>
                    <a:pt x="7165673" y="4409192"/>
                  </a:moveTo>
                  <a:cubicBezTo>
                    <a:pt x="7023623" y="4388765"/>
                    <a:pt x="6947807" y="4301789"/>
                    <a:pt x="6907300" y="4211781"/>
                  </a:cubicBezTo>
                  <a:lnTo>
                    <a:pt x="6907300" y="424798"/>
                  </a:lnTo>
                  <a:cubicBezTo>
                    <a:pt x="6907300" y="413462"/>
                    <a:pt x="6902897" y="402809"/>
                    <a:pt x="6894910" y="394810"/>
                  </a:cubicBezTo>
                  <a:lnTo>
                    <a:pt x="6515412" y="13797"/>
                  </a:lnTo>
                  <a:lnTo>
                    <a:pt x="6514457" y="12818"/>
                  </a:lnTo>
                  <a:cubicBezTo>
                    <a:pt x="6506519" y="4670"/>
                    <a:pt x="6495444" y="0"/>
                    <a:pt x="6484058" y="0"/>
                  </a:cubicBezTo>
                  <a:lnTo>
                    <a:pt x="684412" y="0"/>
                  </a:lnTo>
                  <a:cubicBezTo>
                    <a:pt x="673076" y="0"/>
                    <a:pt x="662423" y="4403"/>
                    <a:pt x="654398" y="12403"/>
                  </a:cubicBezTo>
                  <a:lnTo>
                    <a:pt x="270868" y="394698"/>
                  </a:lnTo>
                  <a:cubicBezTo>
                    <a:pt x="262918" y="402616"/>
                    <a:pt x="258366" y="413587"/>
                    <a:pt x="258366" y="424798"/>
                  </a:cubicBezTo>
                  <a:lnTo>
                    <a:pt x="258366" y="4211796"/>
                  </a:lnTo>
                  <a:cubicBezTo>
                    <a:pt x="217859" y="4301800"/>
                    <a:pt x="142042" y="4388768"/>
                    <a:pt x="0" y="4409192"/>
                  </a:cubicBezTo>
                  <a:cubicBezTo>
                    <a:pt x="142042" y="4429616"/>
                    <a:pt x="217859" y="4516584"/>
                    <a:pt x="258366" y="4606588"/>
                  </a:cubicBezTo>
                  <a:lnTo>
                    <a:pt x="258366" y="8360010"/>
                  </a:lnTo>
                  <a:cubicBezTo>
                    <a:pt x="258366" y="8371258"/>
                    <a:pt x="262720" y="8381876"/>
                    <a:pt x="270645" y="8389887"/>
                  </a:cubicBezTo>
                  <a:lnTo>
                    <a:pt x="654385" y="8772399"/>
                  </a:lnTo>
                  <a:cubicBezTo>
                    <a:pt x="662409" y="8780398"/>
                    <a:pt x="673076" y="8784802"/>
                    <a:pt x="684412" y="8784802"/>
                  </a:cubicBezTo>
                  <a:lnTo>
                    <a:pt x="6484058" y="8784802"/>
                  </a:lnTo>
                  <a:cubicBezTo>
                    <a:pt x="6495418" y="8784802"/>
                    <a:pt x="6506098" y="8780375"/>
                    <a:pt x="6514121" y="8772339"/>
                  </a:cubicBezTo>
                  <a:lnTo>
                    <a:pt x="6894885" y="8391128"/>
                  </a:lnTo>
                  <a:cubicBezTo>
                    <a:pt x="6902884" y="8383104"/>
                    <a:pt x="6907299" y="8372450"/>
                    <a:pt x="6907299" y="8361101"/>
                  </a:cubicBezTo>
                  <a:lnTo>
                    <a:pt x="6907299" y="4606604"/>
                  </a:lnTo>
                  <a:cubicBezTo>
                    <a:pt x="6947807" y="4516595"/>
                    <a:pt x="7023623" y="4429619"/>
                    <a:pt x="7165673" y="4409192"/>
                  </a:cubicBezTo>
                  <a:close/>
                  <a:moveTo>
                    <a:pt x="6881404" y="8377672"/>
                  </a:moveTo>
                  <a:lnTo>
                    <a:pt x="6500639" y="8758883"/>
                  </a:lnTo>
                  <a:cubicBezTo>
                    <a:pt x="6496223" y="8763310"/>
                    <a:pt x="6490333" y="8765754"/>
                    <a:pt x="6484057" y="8765754"/>
                  </a:cubicBezTo>
                  <a:lnTo>
                    <a:pt x="684412" y="8765754"/>
                  </a:lnTo>
                  <a:cubicBezTo>
                    <a:pt x="678148" y="8765754"/>
                    <a:pt x="672270" y="8763323"/>
                    <a:pt x="667842" y="8758907"/>
                  </a:cubicBezTo>
                  <a:lnTo>
                    <a:pt x="285442" y="8377758"/>
                  </a:lnTo>
                  <a:lnTo>
                    <a:pt x="284189" y="8376493"/>
                  </a:lnTo>
                  <a:cubicBezTo>
                    <a:pt x="279823" y="8372077"/>
                    <a:pt x="277418" y="8366224"/>
                    <a:pt x="277418" y="8360009"/>
                  </a:cubicBezTo>
                  <a:lnTo>
                    <a:pt x="277418" y="4606597"/>
                  </a:lnTo>
                  <a:cubicBezTo>
                    <a:pt x="317926" y="4516591"/>
                    <a:pt x="393741" y="4429618"/>
                    <a:pt x="535788" y="4409192"/>
                  </a:cubicBezTo>
                  <a:cubicBezTo>
                    <a:pt x="393741" y="4388767"/>
                    <a:pt x="317926" y="4301792"/>
                    <a:pt x="277418" y="4211786"/>
                  </a:cubicBezTo>
                  <a:lnTo>
                    <a:pt x="277418" y="424798"/>
                  </a:lnTo>
                  <a:cubicBezTo>
                    <a:pt x="277418" y="418616"/>
                    <a:pt x="279935" y="412563"/>
                    <a:pt x="284314" y="408192"/>
                  </a:cubicBezTo>
                  <a:lnTo>
                    <a:pt x="667842" y="25895"/>
                  </a:lnTo>
                  <a:cubicBezTo>
                    <a:pt x="672270" y="21479"/>
                    <a:pt x="678161" y="19049"/>
                    <a:pt x="684412" y="19049"/>
                  </a:cubicBezTo>
                  <a:lnTo>
                    <a:pt x="6484058" y="19049"/>
                  </a:lnTo>
                  <a:cubicBezTo>
                    <a:pt x="6490333" y="19049"/>
                    <a:pt x="6496435" y="21622"/>
                    <a:pt x="6500813" y="26112"/>
                  </a:cubicBezTo>
                  <a:lnTo>
                    <a:pt x="6881417" y="408259"/>
                  </a:lnTo>
                  <a:cubicBezTo>
                    <a:pt x="6885819" y="412675"/>
                    <a:pt x="6888250" y="418547"/>
                    <a:pt x="6888250" y="424797"/>
                  </a:cubicBezTo>
                  <a:lnTo>
                    <a:pt x="6888250" y="4211801"/>
                  </a:lnTo>
                  <a:cubicBezTo>
                    <a:pt x="6847741" y="4301802"/>
                    <a:pt x="6771926" y="4388767"/>
                    <a:pt x="6629886" y="4409192"/>
                  </a:cubicBezTo>
                  <a:cubicBezTo>
                    <a:pt x="6771926" y="4429616"/>
                    <a:pt x="6847741" y="4516582"/>
                    <a:pt x="6888250" y="4606582"/>
                  </a:cubicBezTo>
                  <a:lnTo>
                    <a:pt x="6888250" y="8361101"/>
                  </a:lnTo>
                  <a:cubicBezTo>
                    <a:pt x="6888250" y="8367364"/>
                    <a:pt x="6885819" y="8373243"/>
                    <a:pt x="6881404" y="8377672"/>
                  </a:cubicBezTo>
                  <a:close/>
                </a:path>
              </a:pathLst>
            </a:custGeom>
            <a:solidFill>
              <a:srgbClr val="54372A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2127989" y="135302"/>
            <a:ext cx="14117816" cy="139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Комунальний заклад </a:t>
            </a:r>
          </a:p>
          <a:p>
            <a:pPr algn="ctr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“Луцький заклад дошкільної освіти (ясла-садок) №35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Луцької міської ради”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27295" y="679896"/>
            <a:ext cx="17292452" cy="9125405"/>
            <a:chOff x="0" y="0"/>
            <a:chExt cx="4554391" cy="24033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54391" cy="2403399"/>
            </a:xfrm>
            <a:custGeom>
              <a:avLst/>
              <a:gdLst/>
              <a:ahLst/>
              <a:cxnLst/>
              <a:rect l="l" t="t" r="r" b="b"/>
              <a:pathLst>
                <a:path w="4554391" h="2403399">
                  <a:moveTo>
                    <a:pt x="0" y="0"/>
                  </a:moveTo>
                  <a:lnTo>
                    <a:pt x="4554391" y="0"/>
                  </a:lnTo>
                  <a:lnTo>
                    <a:pt x="4554391" y="2403399"/>
                  </a:lnTo>
                  <a:lnTo>
                    <a:pt x="0" y="2403399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554391" cy="24700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17865" flipH="1">
            <a:off x="-1374334" y="499595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69602" flipH="1">
            <a:off x="-5553" y="7576964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14501522" y="7760085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7"/>
                </a:lnTo>
                <a:lnTo>
                  <a:pt x="0" y="692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666982" y="1991000"/>
            <a:ext cx="6255736" cy="4386573"/>
            <a:chOff x="0" y="0"/>
            <a:chExt cx="1566603" cy="10985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4354" y="0"/>
                  </a:moveTo>
                  <a:lnTo>
                    <a:pt x="1502249" y="0"/>
                  </a:lnTo>
                  <a:cubicBezTo>
                    <a:pt x="1537791" y="0"/>
                    <a:pt x="1566603" y="28812"/>
                    <a:pt x="1566603" y="64354"/>
                  </a:cubicBezTo>
                  <a:lnTo>
                    <a:pt x="1566603" y="1034161"/>
                  </a:lnTo>
                  <a:cubicBezTo>
                    <a:pt x="1566603" y="1051229"/>
                    <a:pt x="1559823" y="1067598"/>
                    <a:pt x="1547754" y="1079666"/>
                  </a:cubicBezTo>
                  <a:cubicBezTo>
                    <a:pt x="1535686" y="1091735"/>
                    <a:pt x="1519317" y="1098515"/>
                    <a:pt x="1502249" y="1098515"/>
                  </a:cubicBezTo>
                  <a:lnTo>
                    <a:pt x="64354" y="1098515"/>
                  </a:lnTo>
                  <a:cubicBezTo>
                    <a:pt x="28812" y="1098515"/>
                    <a:pt x="0" y="1069703"/>
                    <a:pt x="0" y="1034161"/>
                  </a:cubicBezTo>
                  <a:lnTo>
                    <a:pt x="0" y="64354"/>
                  </a:lnTo>
                  <a:cubicBezTo>
                    <a:pt x="0" y="28812"/>
                    <a:pt x="28812" y="0"/>
                    <a:pt x="64354" y="0"/>
                  </a:cubicBezTo>
                  <a:close/>
                </a:path>
              </a:pathLst>
            </a:custGeom>
            <a:blipFill>
              <a:blip r:embed="rId7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1329505" y="1991000"/>
            <a:ext cx="6191398" cy="4341458"/>
            <a:chOff x="0" y="0"/>
            <a:chExt cx="1566603" cy="10985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5022" y="0"/>
                  </a:moveTo>
                  <a:lnTo>
                    <a:pt x="1501581" y="0"/>
                  </a:lnTo>
                  <a:cubicBezTo>
                    <a:pt x="1537492" y="0"/>
                    <a:pt x="1566603" y="29112"/>
                    <a:pt x="1566603" y="65022"/>
                  </a:cubicBezTo>
                  <a:lnTo>
                    <a:pt x="1566603" y="1033492"/>
                  </a:lnTo>
                  <a:cubicBezTo>
                    <a:pt x="1566603" y="1050738"/>
                    <a:pt x="1559753" y="1067276"/>
                    <a:pt x="1547558" y="1079470"/>
                  </a:cubicBezTo>
                  <a:cubicBezTo>
                    <a:pt x="1535364" y="1091664"/>
                    <a:pt x="1518826" y="1098515"/>
                    <a:pt x="1501581" y="1098515"/>
                  </a:cubicBezTo>
                  <a:lnTo>
                    <a:pt x="65022" y="1098515"/>
                  </a:lnTo>
                  <a:cubicBezTo>
                    <a:pt x="29112" y="1098515"/>
                    <a:pt x="0" y="1069403"/>
                    <a:pt x="0" y="1033492"/>
                  </a:cubicBezTo>
                  <a:lnTo>
                    <a:pt x="0" y="65022"/>
                  </a:lnTo>
                  <a:cubicBezTo>
                    <a:pt x="0" y="47777"/>
                    <a:pt x="6851" y="31239"/>
                    <a:pt x="19045" y="19045"/>
                  </a:cubicBezTo>
                  <a:cubicBezTo>
                    <a:pt x="31239" y="6851"/>
                    <a:pt x="47777" y="0"/>
                    <a:pt x="65022" y="0"/>
                  </a:cubicBezTo>
                  <a:close/>
                </a:path>
              </a:pathLst>
            </a:custGeom>
            <a:blipFill>
              <a:blip r:embed="rId8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sp>
        <p:nvSpPr>
          <p:cNvPr id="15" name="TextBox 15"/>
          <p:cNvSpPr txBox="1"/>
          <p:nvPr/>
        </p:nvSpPr>
        <p:spPr>
          <a:xfrm>
            <a:off x="3456649" y="754655"/>
            <a:ext cx="1219609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Освітній процес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5901055" y="5437660"/>
            <a:ext cx="5923618" cy="4153689"/>
            <a:chOff x="0" y="0"/>
            <a:chExt cx="1566603" cy="10985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7962" y="0"/>
                  </a:moveTo>
                  <a:lnTo>
                    <a:pt x="1498641" y="0"/>
                  </a:lnTo>
                  <a:cubicBezTo>
                    <a:pt x="1516666" y="0"/>
                    <a:pt x="1533952" y="7160"/>
                    <a:pt x="1546698" y="19906"/>
                  </a:cubicBezTo>
                  <a:cubicBezTo>
                    <a:pt x="1559443" y="32651"/>
                    <a:pt x="1566603" y="49937"/>
                    <a:pt x="1566603" y="67962"/>
                  </a:cubicBezTo>
                  <a:lnTo>
                    <a:pt x="1566603" y="1030553"/>
                  </a:lnTo>
                  <a:cubicBezTo>
                    <a:pt x="1566603" y="1048578"/>
                    <a:pt x="1559443" y="1065864"/>
                    <a:pt x="1546698" y="1078609"/>
                  </a:cubicBezTo>
                  <a:cubicBezTo>
                    <a:pt x="1533952" y="1091355"/>
                    <a:pt x="1516666" y="1098515"/>
                    <a:pt x="1498641" y="1098515"/>
                  </a:cubicBezTo>
                  <a:lnTo>
                    <a:pt x="67962" y="1098515"/>
                  </a:lnTo>
                  <a:cubicBezTo>
                    <a:pt x="49937" y="1098515"/>
                    <a:pt x="32651" y="1091355"/>
                    <a:pt x="19906" y="1078609"/>
                  </a:cubicBezTo>
                  <a:cubicBezTo>
                    <a:pt x="7160" y="1065864"/>
                    <a:pt x="0" y="1048578"/>
                    <a:pt x="0" y="1030553"/>
                  </a:cubicBezTo>
                  <a:lnTo>
                    <a:pt x="0" y="67962"/>
                  </a:lnTo>
                  <a:cubicBezTo>
                    <a:pt x="0" y="49937"/>
                    <a:pt x="7160" y="32651"/>
                    <a:pt x="19906" y="19906"/>
                  </a:cubicBezTo>
                  <a:cubicBezTo>
                    <a:pt x="32651" y="7160"/>
                    <a:pt x="49937" y="0"/>
                    <a:pt x="67962" y="0"/>
                  </a:cubicBezTo>
                  <a:close/>
                </a:path>
              </a:pathLst>
            </a:custGeom>
            <a:blipFill>
              <a:blip r:embed="rId9"/>
              <a:stretch>
                <a:fillRect t="-12009" b="-1200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7185377" y="2749377"/>
            <a:ext cx="3881469" cy="1332748"/>
            <a:chOff x="0" y="0"/>
            <a:chExt cx="1022280" cy="3510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22280" cy="351012"/>
            </a:xfrm>
            <a:custGeom>
              <a:avLst/>
              <a:gdLst/>
              <a:ahLst/>
              <a:cxnLst/>
              <a:rect l="l" t="t" r="r" b="b"/>
              <a:pathLst>
                <a:path w="1022280" h="351012">
                  <a:moveTo>
                    <a:pt x="153583" y="0"/>
                  </a:moveTo>
                  <a:lnTo>
                    <a:pt x="868697" y="0"/>
                  </a:lnTo>
                  <a:cubicBezTo>
                    <a:pt x="909429" y="0"/>
                    <a:pt x="948494" y="16181"/>
                    <a:pt x="977296" y="44983"/>
                  </a:cubicBezTo>
                  <a:cubicBezTo>
                    <a:pt x="1006099" y="73786"/>
                    <a:pt x="1022280" y="112850"/>
                    <a:pt x="1022280" y="153583"/>
                  </a:cubicBezTo>
                  <a:lnTo>
                    <a:pt x="1022280" y="197429"/>
                  </a:lnTo>
                  <a:cubicBezTo>
                    <a:pt x="1022280" y="282250"/>
                    <a:pt x="953518" y="351012"/>
                    <a:pt x="868697" y="351012"/>
                  </a:cubicBezTo>
                  <a:lnTo>
                    <a:pt x="153583" y="351012"/>
                  </a:lnTo>
                  <a:cubicBezTo>
                    <a:pt x="112850" y="351012"/>
                    <a:pt x="73786" y="334831"/>
                    <a:pt x="44983" y="306028"/>
                  </a:cubicBezTo>
                  <a:cubicBezTo>
                    <a:pt x="16181" y="277226"/>
                    <a:pt x="0" y="238162"/>
                    <a:pt x="0" y="197429"/>
                  </a:cubicBezTo>
                  <a:lnTo>
                    <a:pt x="0" y="153583"/>
                  </a:lnTo>
                  <a:cubicBezTo>
                    <a:pt x="0" y="112850"/>
                    <a:pt x="16181" y="73786"/>
                    <a:pt x="44983" y="44983"/>
                  </a:cubicBezTo>
                  <a:cubicBezTo>
                    <a:pt x="73786" y="16181"/>
                    <a:pt x="112850" y="0"/>
                    <a:pt x="153583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1022280" cy="4176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7201397" y="3125239"/>
            <a:ext cx="3881469" cy="514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“Осінь чарівниця”</a:t>
            </a:r>
          </a:p>
        </p:txBody>
      </p:sp>
      <p:sp>
        <p:nvSpPr>
          <p:cNvPr id="22" name="Freeform 22"/>
          <p:cNvSpPr/>
          <p:nvPr/>
        </p:nvSpPr>
        <p:spPr>
          <a:xfrm rot="-3978030">
            <a:off x="2471573" y="8872135"/>
            <a:ext cx="177025" cy="810529"/>
          </a:xfrm>
          <a:custGeom>
            <a:avLst/>
            <a:gdLst/>
            <a:ahLst/>
            <a:cxnLst/>
            <a:rect l="l" t="t" r="r" b="b"/>
            <a:pathLst>
              <a:path w="177025" h="810529">
                <a:moveTo>
                  <a:pt x="0" y="0"/>
                </a:moveTo>
                <a:lnTo>
                  <a:pt x="177025" y="0"/>
                </a:lnTo>
                <a:lnTo>
                  <a:pt x="177025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4018"/>
            </a:stretch>
          </a:blipFill>
        </p:spPr>
      </p:sp>
      <p:sp>
        <p:nvSpPr>
          <p:cNvPr id="23" name="Freeform 23"/>
          <p:cNvSpPr/>
          <p:nvPr/>
        </p:nvSpPr>
        <p:spPr>
          <a:xfrm rot="-3838062">
            <a:off x="15378007" y="7061754"/>
            <a:ext cx="651646" cy="1537807"/>
          </a:xfrm>
          <a:custGeom>
            <a:avLst/>
            <a:gdLst/>
            <a:ahLst/>
            <a:cxnLst/>
            <a:rect l="l" t="t" r="r" b="b"/>
            <a:pathLst>
              <a:path w="651646" h="1537807">
                <a:moveTo>
                  <a:pt x="0" y="0"/>
                </a:moveTo>
                <a:lnTo>
                  <a:pt x="651646" y="0"/>
                </a:lnTo>
                <a:lnTo>
                  <a:pt x="651646" y="1537807"/>
                </a:lnTo>
                <a:lnTo>
                  <a:pt x="0" y="15378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13263" y="292787"/>
            <a:ext cx="17716635" cy="9796476"/>
            <a:chOff x="0" y="0"/>
            <a:chExt cx="4666110" cy="2580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66110" cy="2580142"/>
            </a:xfrm>
            <a:custGeom>
              <a:avLst/>
              <a:gdLst/>
              <a:ahLst/>
              <a:cxnLst/>
              <a:rect l="l" t="t" r="r" b="b"/>
              <a:pathLst>
                <a:path w="4666110" h="2580142">
                  <a:moveTo>
                    <a:pt x="0" y="0"/>
                  </a:moveTo>
                  <a:lnTo>
                    <a:pt x="4666110" y="0"/>
                  </a:lnTo>
                  <a:lnTo>
                    <a:pt x="4666110" y="2580142"/>
                  </a:lnTo>
                  <a:lnTo>
                    <a:pt x="0" y="2580142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666110" cy="26468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907514" flipH="1">
            <a:off x="298908" y="5570001"/>
            <a:ext cx="3270433" cy="4794825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665012" flipH="1">
            <a:off x="13908777" y="666159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087301" y="-154797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1473678" y="1866317"/>
            <a:ext cx="6215268" cy="4358197"/>
            <a:chOff x="0" y="0"/>
            <a:chExt cx="1566603" cy="10985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4773" y="0"/>
                  </a:moveTo>
                  <a:lnTo>
                    <a:pt x="1501830" y="0"/>
                  </a:lnTo>
                  <a:cubicBezTo>
                    <a:pt x="1519009" y="0"/>
                    <a:pt x="1535484" y="6824"/>
                    <a:pt x="1547632" y="18971"/>
                  </a:cubicBezTo>
                  <a:cubicBezTo>
                    <a:pt x="1559779" y="31119"/>
                    <a:pt x="1566603" y="47594"/>
                    <a:pt x="1566603" y="64773"/>
                  </a:cubicBezTo>
                  <a:lnTo>
                    <a:pt x="1566603" y="1033742"/>
                  </a:lnTo>
                  <a:cubicBezTo>
                    <a:pt x="1566603" y="1050921"/>
                    <a:pt x="1559779" y="1067396"/>
                    <a:pt x="1547632" y="1079543"/>
                  </a:cubicBezTo>
                  <a:cubicBezTo>
                    <a:pt x="1535484" y="1091691"/>
                    <a:pt x="1519009" y="1098515"/>
                    <a:pt x="1501830" y="1098515"/>
                  </a:cubicBezTo>
                  <a:lnTo>
                    <a:pt x="64773" y="1098515"/>
                  </a:lnTo>
                  <a:cubicBezTo>
                    <a:pt x="47594" y="1098515"/>
                    <a:pt x="31119" y="1091691"/>
                    <a:pt x="18971" y="1079543"/>
                  </a:cubicBezTo>
                  <a:cubicBezTo>
                    <a:pt x="6824" y="1067396"/>
                    <a:pt x="0" y="1050921"/>
                    <a:pt x="0" y="1033742"/>
                  </a:cubicBezTo>
                  <a:lnTo>
                    <a:pt x="0" y="64773"/>
                  </a:lnTo>
                  <a:cubicBezTo>
                    <a:pt x="0" y="47594"/>
                    <a:pt x="6824" y="31119"/>
                    <a:pt x="18971" y="18971"/>
                  </a:cubicBezTo>
                  <a:cubicBezTo>
                    <a:pt x="31119" y="6824"/>
                    <a:pt x="47594" y="0"/>
                    <a:pt x="64773" y="0"/>
                  </a:cubicBezTo>
                  <a:close/>
                </a:path>
              </a:pathLst>
            </a:custGeom>
            <a:blipFill>
              <a:blip r:embed="rId7"/>
              <a:stretch>
                <a:fillRect l="-10448" r="-10448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02118" y="1866317"/>
            <a:ext cx="6215268" cy="4358197"/>
            <a:chOff x="0" y="0"/>
            <a:chExt cx="1566603" cy="10985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4773" y="0"/>
                  </a:moveTo>
                  <a:lnTo>
                    <a:pt x="1501830" y="0"/>
                  </a:lnTo>
                  <a:cubicBezTo>
                    <a:pt x="1519009" y="0"/>
                    <a:pt x="1535484" y="6824"/>
                    <a:pt x="1547632" y="18971"/>
                  </a:cubicBezTo>
                  <a:cubicBezTo>
                    <a:pt x="1559779" y="31119"/>
                    <a:pt x="1566603" y="47594"/>
                    <a:pt x="1566603" y="64773"/>
                  </a:cubicBezTo>
                  <a:lnTo>
                    <a:pt x="1566603" y="1033742"/>
                  </a:lnTo>
                  <a:cubicBezTo>
                    <a:pt x="1566603" y="1050921"/>
                    <a:pt x="1559779" y="1067396"/>
                    <a:pt x="1547632" y="1079543"/>
                  </a:cubicBezTo>
                  <a:cubicBezTo>
                    <a:pt x="1535484" y="1091691"/>
                    <a:pt x="1519009" y="1098515"/>
                    <a:pt x="1501830" y="1098515"/>
                  </a:cubicBezTo>
                  <a:lnTo>
                    <a:pt x="64773" y="1098515"/>
                  </a:lnTo>
                  <a:cubicBezTo>
                    <a:pt x="47594" y="1098515"/>
                    <a:pt x="31119" y="1091691"/>
                    <a:pt x="18971" y="1079543"/>
                  </a:cubicBezTo>
                  <a:cubicBezTo>
                    <a:pt x="6824" y="1067396"/>
                    <a:pt x="0" y="1050921"/>
                    <a:pt x="0" y="1033742"/>
                  </a:cubicBezTo>
                  <a:lnTo>
                    <a:pt x="0" y="64773"/>
                  </a:lnTo>
                  <a:cubicBezTo>
                    <a:pt x="0" y="47594"/>
                    <a:pt x="6824" y="31119"/>
                    <a:pt x="18971" y="18971"/>
                  </a:cubicBezTo>
                  <a:cubicBezTo>
                    <a:pt x="31119" y="6824"/>
                    <a:pt x="47594" y="0"/>
                    <a:pt x="64773" y="0"/>
                  </a:cubicBezTo>
                  <a:close/>
                </a:path>
              </a:pathLst>
            </a:custGeom>
            <a:blipFill>
              <a:blip r:embed="rId8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6865370" y="4045415"/>
            <a:ext cx="4460325" cy="5521663"/>
            <a:chOff x="0" y="0"/>
            <a:chExt cx="812800" cy="10062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1006207"/>
            </a:xfrm>
            <a:custGeom>
              <a:avLst/>
              <a:gdLst/>
              <a:ahLst/>
              <a:cxnLst/>
              <a:rect l="l" t="t" r="r" b="b"/>
              <a:pathLst>
                <a:path w="812800" h="1006207">
                  <a:moveTo>
                    <a:pt x="90258" y="0"/>
                  </a:moveTo>
                  <a:lnTo>
                    <a:pt x="722542" y="0"/>
                  </a:lnTo>
                  <a:cubicBezTo>
                    <a:pt x="772390" y="0"/>
                    <a:pt x="812800" y="40410"/>
                    <a:pt x="812800" y="90258"/>
                  </a:cubicBezTo>
                  <a:lnTo>
                    <a:pt x="812800" y="915949"/>
                  </a:lnTo>
                  <a:cubicBezTo>
                    <a:pt x="812800" y="939886"/>
                    <a:pt x="803291" y="962844"/>
                    <a:pt x="786364" y="979771"/>
                  </a:cubicBezTo>
                  <a:cubicBezTo>
                    <a:pt x="769437" y="996697"/>
                    <a:pt x="746480" y="1006207"/>
                    <a:pt x="722542" y="1006207"/>
                  </a:cubicBezTo>
                  <a:lnTo>
                    <a:pt x="90258" y="1006207"/>
                  </a:lnTo>
                  <a:cubicBezTo>
                    <a:pt x="40410" y="1006207"/>
                    <a:pt x="0" y="965797"/>
                    <a:pt x="0" y="915949"/>
                  </a:cubicBezTo>
                  <a:lnTo>
                    <a:pt x="0" y="90258"/>
                  </a:lnTo>
                  <a:cubicBezTo>
                    <a:pt x="0" y="40410"/>
                    <a:pt x="40410" y="0"/>
                    <a:pt x="90258" y="0"/>
                  </a:cubicBezTo>
                  <a:close/>
                </a:path>
              </a:pathLst>
            </a:custGeom>
            <a:blipFill>
              <a:blip r:embed="rId9"/>
              <a:stretch>
                <a:fillRect t="-9505" b="-9505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sp>
        <p:nvSpPr>
          <p:cNvPr id="17" name="TextBox 17"/>
          <p:cNvSpPr txBox="1"/>
          <p:nvPr/>
        </p:nvSpPr>
        <p:spPr>
          <a:xfrm>
            <a:off x="3045951" y="207920"/>
            <a:ext cx="1219609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Наше дозвілля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66982" y="677746"/>
            <a:ext cx="17021964" cy="8843593"/>
            <a:chOff x="0" y="0"/>
            <a:chExt cx="4483151" cy="23291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3151" cy="2329177"/>
            </a:xfrm>
            <a:custGeom>
              <a:avLst/>
              <a:gdLst/>
              <a:ahLst/>
              <a:cxnLst/>
              <a:rect l="l" t="t" r="r" b="b"/>
              <a:pathLst>
                <a:path w="4483151" h="2329177">
                  <a:moveTo>
                    <a:pt x="0" y="0"/>
                  </a:moveTo>
                  <a:lnTo>
                    <a:pt x="4483151" y="0"/>
                  </a:lnTo>
                  <a:lnTo>
                    <a:pt x="4483151" y="2329177"/>
                  </a:lnTo>
                  <a:lnTo>
                    <a:pt x="0" y="2329177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483151" cy="2395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17865" flipH="1">
            <a:off x="-1374334" y="499595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69602" flipH="1">
            <a:off x="-5553" y="7576964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2202602" y="1758774"/>
            <a:ext cx="5310326" cy="6906066"/>
            <a:chOff x="0" y="0"/>
            <a:chExt cx="867250" cy="112785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67250" cy="1127856"/>
            </a:xfrm>
            <a:custGeom>
              <a:avLst/>
              <a:gdLst/>
              <a:ahLst/>
              <a:cxnLst/>
              <a:rect l="l" t="t" r="r" b="b"/>
              <a:pathLst>
                <a:path w="867250" h="1127856">
                  <a:moveTo>
                    <a:pt x="75811" y="0"/>
                  </a:moveTo>
                  <a:lnTo>
                    <a:pt x="791439" y="0"/>
                  </a:lnTo>
                  <a:cubicBezTo>
                    <a:pt x="833308" y="0"/>
                    <a:pt x="867250" y="33942"/>
                    <a:pt x="867250" y="75811"/>
                  </a:cubicBezTo>
                  <a:lnTo>
                    <a:pt x="867250" y="1052046"/>
                  </a:lnTo>
                  <a:cubicBezTo>
                    <a:pt x="867250" y="1072152"/>
                    <a:pt x="859263" y="1091435"/>
                    <a:pt x="845045" y="1105652"/>
                  </a:cubicBezTo>
                  <a:cubicBezTo>
                    <a:pt x="830828" y="1119869"/>
                    <a:pt x="811545" y="1127856"/>
                    <a:pt x="791439" y="1127856"/>
                  </a:cubicBezTo>
                  <a:lnTo>
                    <a:pt x="75811" y="1127856"/>
                  </a:lnTo>
                  <a:cubicBezTo>
                    <a:pt x="55704" y="1127856"/>
                    <a:pt x="36422" y="1119869"/>
                    <a:pt x="22204" y="1105652"/>
                  </a:cubicBezTo>
                  <a:cubicBezTo>
                    <a:pt x="7987" y="1091435"/>
                    <a:pt x="0" y="1072152"/>
                    <a:pt x="0" y="1052046"/>
                  </a:cubicBezTo>
                  <a:lnTo>
                    <a:pt x="0" y="75811"/>
                  </a:lnTo>
                  <a:cubicBezTo>
                    <a:pt x="0" y="55704"/>
                    <a:pt x="7987" y="36422"/>
                    <a:pt x="22204" y="22204"/>
                  </a:cubicBezTo>
                  <a:cubicBezTo>
                    <a:pt x="36422" y="7987"/>
                    <a:pt x="55704" y="0"/>
                    <a:pt x="75811" y="0"/>
                  </a:cubicBezTo>
                  <a:close/>
                </a:path>
              </a:pathLst>
            </a:custGeom>
            <a:blipFill>
              <a:blip r:embed="rId7"/>
              <a:stretch>
                <a:fillRect t="-1262" b="-1262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957304" y="1758774"/>
            <a:ext cx="5468271" cy="6769451"/>
            <a:chOff x="0" y="0"/>
            <a:chExt cx="812800" cy="100620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1006207"/>
            </a:xfrm>
            <a:custGeom>
              <a:avLst/>
              <a:gdLst/>
              <a:ahLst/>
              <a:cxnLst/>
              <a:rect l="l" t="t" r="r" b="b"/>
              <a:pathLst>
                <a:path w="812800" h="1006207">
                  <a:moveTo>
                    <a:pt x="73621" y="0"/>
                  </a:moveTo>
                  <a:lnTo>
                    <a:pt x="739179" y="0"/>
                  </a:lnTo>
                  <a:cubicBezTo>
                    <a:pt x="779839" y="0"/>
                    <a:pt x="812800" y="32961"/>
                    <a:pt x="812800" y="73621"/>
                  </a:cubicBezTo>
                  <a:lnTo>
                    <a:pt x="812800" y="932585"/>
                  </a:lnTo>
                  <a:cubicBezTo>
                    <a:pt x="812800" y="973245"/>
                    <a:pt x="779839" y="1006207"/>
                    <a:pt x="739179" y="1006207"/>
                  </a:cubicBezTo>
                  <a:lnTo>
                    <a:pt x="73621" y="1006207"/>
                  </a:lnTo>
                  <a:cubicBezTo>
                    <a:pt x="32961" y="1006207"/>
                    <a:pt x="0" y="973245"/>
                    <a:pt x="0" y="932585"/>
                  </a:cubicBezTo>
                  <a:lnTo>
                    <a:pt x="0" y="73621"/>
                  </a:lnTo>
                  <a:cubicBezTo>
                    <a:pt x="0" y="32961"/>
                    <a:pt x="32961" y="0"/>
                    <a:pt x="73621" y="0"/>
                  </a:cubicBezTo>
                  <a:close/>
                </a:path>
              </a:pathLst>
            </a:custGeom>
            <a:blipFill>
              <a:blip r:embed="rId8"/>
              <a:stretch>
                <a:fillRect t="-3852" b="-3852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6300580" y="5062653"/>
            <a:ext cx="5902022" cy="4138546"/>
            <a:chOff x="0" y="0"/>
            <a:chExt cx="1566603" cy="109851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8210" y="0"/>
                  </a:moveTo>
                  <a:lnTo>
                    <a:pt x="1498393" y="0"/>
                  </a:lnTo>
                  <a:cubicBezTo>
                    <a:pt x="1536064" y="0"/>
                    <a:pt x="1566603" y="30539"/>
                    <a:pt x="1566603" y="68210"/>
                  </a:cubicBezTo>
                  <a:lnTo>
                    <a:pt x="1566603" y="1030304"/>
                  </a:lnTo>
                  <a:cubicBezTo>
                    <a:pt x="1566603" y="1067976"/>
                    <a:pt x="1536064" y="1098515"/>
                    <a:pt x="1498393" y="1098515"/>
                  </a:cubicBezTo>
                  <a:lnTo>
                    <a:pt x="68210" y="1098515"/>
                  </a:lnTo>
                  <a:cubicBezTo>
                    <a:pt x="30539" y="1098515"/>
                    <a:pt x="0" y="1067976"/>
                    <a:pt x="0" y="1030304"/>
                  </a:cubicBezTo>
                  <a:lnTo>
                    <a:pt x="0" y="68210"/>
                  </a:lnTo>
                  <a:cubicBezTo>
                    <a:pt x="0" y="30539"/>
                    <a:pt x="30539" y="0"/>
                    <a:pt x="68210" y="0"/>
                  </a:cubicBezTo>
                  <a:close/>
                </a:path>
              </a:pathLst>
            </a:custGeom>
            <a:blipFill>
              <a:blip r:embed="rId9"/>
              <a:stretch>
                <a:fillRect t="-2055" r="-39663" b="-47326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sp>
        <p:nvSpPr>
          <p:cNvPr id="17" name="TextBox 17"/>
          <p:cNvSpPr txBox="1"/>
          <p:nvPr/>
        </p:nvSpPr>
        <p:spPr>
          <a:xfrm>
            <a:off x="3456649" y="754655"/>
            <a:ext cx="1219609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Мої ролі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573170" y="2982317"/>
            <a:ext cx="3481837" cy="832784"/>
            <a:chOff x="0" y="0"/>
            <a:chExt cx="917027" cy="21933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7027" cy="219334"/>
            </a:xfrm>
            <a:custGeom>
              <a:avLst/>
              <a:gdLst/>
              <a:ahLst/>
              <a:cxnLst/>
              <a:rect l="l" t="t" r="r" b="b"/>
              <a:pathLst>
                <a:path w="917027" h="219334">
                  <a:moveTo>
                    <a:pt x="109667" y="0"/>
                  </a:moveTo>
                  <a:lnTo>
                    <a:pt x="807360" y="0"/>
                  </a:lnTo>
                  <a:cubicBezTo>
                    <a:pt x="867927" y="0"/>
                    <a:pt x="917027" y="49100"/>
                    <a:pt x="917027" y="109667"/>
                  </a:cubicBezTo>
                  <a:lnTo>
                    <a:pt x="917027" y="109667"/>
                  </a:lnTo>
                  <a:cubicBezTo>
                    <a:pt x="917027" y="138752"/>
                    <a:pt x="905473" y="166647"/>
                    <a:pt x="884906" y="187213"/>
                  </a:cubicBezTo>
                  <a:cubicBezTo>
                    <a:pt x="864340" y="207780"/>
                    <a:pt x="836445" y="219334"/>
                    <a:pt x="807360" y="219334"/>
                  </a:cubicBezTo>
                  <a:lnTo>
                    <a:pt x="109667" y="219334"/>
                  </a:lnTo>
                  <a:cubicBezTo>
                    <a:pt x="80581" y="219334"/>
                    <a:pt x="52687" y="207780"/>
                    <a:pt x="32121" y="187213"/>
                  </a:cubicBezTo>
                  <a:cubicBezTo>
                    <a:pt x="11554" y="166647"/>
                    <a:pt x="0" y="138752"/>
                    <a:pt x="0" y="109667"/>
                  </a:cubicBezTo>
                  <a:lnTo>
                    <a:pt x="0" y="109667"/>
                  </a:lnTo>
                  <a:cubicBezTo>
                    <a:pt x="0" y="80581"/>
                    <a:pt x="11554" y="52687"/>
                    <a:pt x="32121" y="32121"/>
                  </a:cubicBezTo>
                  <a:cubicBezTo>
                    <a:pt x="52687" y="11554"/>
                    <a:pt x="80581" y="0"/>
                    <a:pt x="109667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917027" cy="286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573170" y="4024651"/>
            <a:ext cx="3481837" cy="832784"/>
            <a:chOff x="0" y="0"/>
            <a:chExt cx="917027" cy="21933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17027" cy="219334"/>
            </a:xfrm>
            <a:custGeom>
              <a:avLst/>
              <a:gdLst/>
              <a:ahLst/>
              <a:cxnLst/>
              <a:rect l="l" t="t" r="r" b="b"/>
              <a:pathLst>
                <a:path w="917027" h="219334">
                  <a:moveTo>
                    <a:pt x="109667" y="0"/>
                  </a:moveTo>
                  <a:lnTo>
                    <a:pt x="807360" y="0"/>
                  </a:lnTo>
                  <a:cubicBezTo>
                    <a:pt x="867927" y="0"/>
                    <a:pt x="917027" y="49100"/>
                    <a:pt x="917027" y="109667"/>
                  </a:cubicBezTo>
                  <a:lnTo>
                    <a:pt x="917027" y="109667"/>
                  </a:lnTo>
                  <a:cubicBezTo>
                    <a:pt x="917027" y="138752"/>
                    <a:pt x="905473" y="166647"/>
                    <a:pt x="884906" y="187213"/>
                  </a:cubicBezTo>
                  <a:cubicBezTo>
                    <a:pt x="864340" y="207780"/>
                    <a:pt x="836445" y="219334"/>
                    <a:pt x="807360" y="219334"/>
                  </a:cubicBezTo>
                  <a:lnTo>
                    <a:pt x="109667" y="219334"/>
                  </a:lnTo>
                  <a:cubicBezTo>
                    <a:pt x="80581" y="219334"/>
                    <a:pt x="52687" y="207780"/>
                    <a:pt x="32121" y="187213"/>
                  </a:cubicBezTo>
                  <a:cubicBezTo>
                    <a:pt x="11554" y="166647"/>
                    <a:pt x="0" y="138752"/>
                    <a:pt x="0" y="109667"/>
                  </a:cubicBezTo>
                  <a:lnTo>
                    <a:pt x="0" y="109667"/>
                  </a:lnTo>
                  <a:cubicBezTo>
                    <a:pt x="0" y="80581"/>
                    <a:pt x="11554" y="52687"/>
                    <a:pt x="32121" y="32121"/>
                  </a:cubicBezTo>
                  <a:cubicBezTo>
                    <a:pt x="52687" y="11554"/>
                    <a:pt x="80581" y="0"/>
                    <a:pt x="109667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917027" cy="286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7573170" y="3118047"/>
            <a:ext cx="3481837" cy="490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Arturo Bold"/>
                <a:ea typeface="Arturo Bold"/>
                <a:cs typeface="Arturo Bold"/>
                <a:sym typeface="Arturo Bold"/>
              </a:rPr>
              <a:t>Пані Килина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573170" y="4167526"/>
            <a:ext cx="3481837" cy="490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Arturo Bold"/>
                <a:ea typeface="Arturo Bold"/>
                <a:cs typeface="Arturo Bold"/>
                <a:sym typeface="Arturo Bold"/>
              </a:rPr>
              <a:t>Шеф кухар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7573170" y="1991000"/>
            <a:ext cx="3481837" cy="832784"/>
            <a:chOff x="0" y="0"/>
            <a:chExt cx="917027" cy="21933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17027" cy="219334"/>
            </a:xfrm>
            <a:custGeom>
              <a:avLst/>
              <a:gdLst/>
              <a:ahLst/>
              <a:cxnLst/>
              <a:rect l="l" t="t" r="r" b="b"/>
              <a:pathLst>
                <a:path w="917027" h="219334">
                  <a:moveTo>
                    <a:pt x="109667" y="0"/>
                  </a:moveTo>
                  <a:lnTo>
                    <a:pt x="807360" y="0"/>
                  </a:lnTo>
                  <a:cubicBezTo>
                    <a:pt x="867927" y="0"/>
                    <a:pt x="917027" y="49100"/>
                    <a:pt x="917027" y="109667"/>
                  </a:cubicBezTo>
                  <a:lnTo>
                    <a:pt x="917027" y="109667"/>
                  </a:lnTo>
                  <a:cubicBezTo>
                    <a:pt x="917027" y="138752"/>
                    <a:pt x="905473" y="166647"/>
                    <a:pt x="884906" y="187213"/>
                  </a:cubicBezTo>
                  <a:cubicBezTo>
                    <a:pt x="864340" y="207780"/>
                    <a:pt x="836445" y="219334"/>
                    <a:pt x="807360" y="219334"/>
                  </a:cubicBezTo>
                  <a:lnTo>
                    <a:pt x="109667" y="219334"/>
                  </a:lnTo>
                  <a:cubicBezTo>
                    <a:pt x="80581" y="219334"/>
                    <a:pt x="52687" y="207780"/>
                    <a:pt x="32121" y="187213"/>
                  </a:cubicBezTo>
                  <a:cubicBezTo>
                    <a:pt x="11554" y="166647"/>
                    <a:pt x="0" y="138752"/>
                    <a:pt x="0" y="109667"/>
                  </a:cubicBezTo>
                  <a:lnTo>
                    <a:pt x="0" y="109667"/>
                  </a:lnTo>
                  <a:cubicBezTo>
                    <a:pt x="0" y="80581"/>
                    <a:pt x="11554" y="52687"/>
                    <a:pt x="32121" y="32121"/>
                  </a:cubicBezTo>
                  <a:cubicBezTo>
                    <a:pt x="52687" y="11554"/>
                    <a:pt x="80581" y="0"/>
                    <a:pt x="109667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66675"/>
              <a:ext cx="917027" cy="286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7510673" y="2139402"/>
            <a:ext cx="3481837" cy="497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>
                <a:solidFill>
                  <a:srgbClr val="000000"/>
                </a:solidFill>
                <a:latin typeface="Arturo Bold"/>
                <a:ea typeface="Arturo Bold"/>
                <a:cs typeface="Arturo Bold"/>
                <a:sym typeface="Arturo Bold"/>
              </a:rPr>
              <a:t>Бедрик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623" y="-8119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49626" y="572460"/>
            <a:ext cx="17397249" cy="9232842"/>
            <a:chOff x="0" y="0"/>
            <a:chExt cx="4581992" cy="243169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81992" cy="2431695"/>
            </a:xfrm>
            <a:custGeom>
              <a:avLst/>
              <a:gdLst/>
              <a:ahLst/>
              <a:cxnLst/>
              <a:rect l="l" t="t" r="r" b="b"/>
              <a:pathLst>
                <a:path w="4581992" h="2431695">
                  <a:moveTo>
                    <a:pt x="0" y="0"/>
                  </a:moveTo>
                  <a:lnTo>
                    <a:pt x="4581992" y="0"/>
                  </a:lnTo>
                  <a:lnTo>
                    <a:pt x="4581992" y="2431695"/>
                  </a:lnTo>
                  <a:lnTo>
                    <a:pt x="0" y="2431695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581992" cy="2498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324857" flipH="1">
            <a:off x="1143770" y="6081917"/>
            <a:ext cx="2460934" cy="4640769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548984" flipH="1">
            <a:off x="613887" y="7238010"/>
            <a:ext cx="1345069" cy="3070985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004642" y="177195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6618303" y="1878317"/>
            <a:ext cx="4946986" cy="6034715"/>
            <a:chOff x="0" y="0"/>
            <a:chExt cx="924566" cy="112785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4566" cy="1127856"/>
            </a:xfrm>
            <a:custGeom>
              <a:avLst/>
              <a:gdLst/>
              <a:ahLst/>
              <a:cxnLst/>
              <a:rect l="l" t="t" r="r" b="b"/>
              <a:pathLst>
                <a:path w="924566" h="1127856">
                  <a:moveTo>
                    <a:pt x="81379" y="0"/>
                  </a:moveTo>
                  <a:lnTo>
                    <a:pt x="843187" y="0"/>
                  </a:lnTo>
                  <a:cubicBezTo>
                    <a:pt x="864770" y="0"/>
                    <a:pt x="885469" y="8574"/>
                    <a:pt x="900730" y="23835"/>
                  </a:cubicBezTo>
                  <a:cubicBezTo>
                    <a:pt x="915992" y="39097"/>
                    <a:pt x="924566" y="59796"/>
                    <a:pt x="924566" y="81379"/>
                  </a:cubicBezTo>
                  <a:lnTo>
                    <a:pt x="924566" y="1046478"/>
                  </a:lnTo>
                  <a:cubicBezTo>
                    <a:pt x="924566" y="1091422"/>
                    <a:pt x="888131" y="1127856"/>
                    <a:pt x="843187" y="1127856"/>
                  </a:cubicBezTo>
                  <a:lnTo>
                    <a:pt x="81379" y="1127856"/>
                  </a:lnTo>
                  <a:cubicBezTo>
                    <a:pt x="36435" y="1127856"/>
                    <a:pt x="0" y="1091422"/>
                    <a:pt x="0" y="1046478"/>
                  </a:cubicBezTo>
                  <a:lnTo>
                    <a:pt x="0" y="81379"/>
                  </a:lnTo>
                  <a:cubicBezTo>
                    <a:pt x="0" y="36435"/>
                    <a:pt x="36435" y="0"/>
                    <a:pt x="81379" y="0"/>
                  </a:cubicBezTo>
                  <a:close/>
                </a:path>
              </a:pathLst>
            </a:custGeom>
            <a:blipFill>
              <a:blip r:embed="rId7"/>
              <a:stretch>
                <a:fillRect t="-4650" b="-4650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1641489" y="5280813"/>
            <a:ext cx="6047456" cy="4240526"/>
            <a:chOff x="0" y="0"/>
            <a:chExt cx="1566603" cy="10985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6570" y="0"/>
                  </a:moveTo>
                  <a:lnTo>
                    <a:pt x="1500033" y="0"/>
                  </a:lnTo>
                  <a:cubicBezTo>
                    <a:pt x="1536799" y="0"/>
                    <a:pt x="1566603" y="29804"/>
                    <a:pt x="1566603" y="66570"/>
                  </a:cubicBezTo>
                  <a:lnTo>
                    <a:pt x="1566603" y="1031945"/>
                  </a:lnTo>
                  <a:cubicBezTo>
                    <a:pt x="1566603" y="1068710"/>
                    <a:pt x="1536799" y="1098515"/>
                    <a:pt x="1500033" y="1098515"/>
                  </a:cubicBezTo>
                  <a:lnTo>
                    <a:pt x="66570" y="1098515"/>
                  </a:lnTo>
                  <a:cubicBezTo>
                    <a:pt x="29804" y="1098515"/>
                    <a:pt x="0" y="1068710"/>
                    <a:pt x="0" y="1031945"/>
                  </a:cubicBezTo>
                  <a:lnTo>
                    <a:pt x="0" y="66570"/>
                  </a:lnTo>
                  <a:cubicBezTo>
                    <a:pt x="0" y="29804"/>
                    <a:pt x="29804" y="0"/>
                    <a:pt x="66570" y="0"/>
                  </a:cubicBezTo>
                  <a:close/>
                </a:path>
              </a:pathLst>
            </a:custGeom>
            <a:blipFill>
              <a:blip r:embed="rId8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sp>
        <p:nvSpPr>
          <p:cNvPr id="15" name="TextBox 15"/>
          <p:cNvSpPr txBox="1"/>
          <p:nvPr/>
        </p:nvSpPr>
        <p:spPr>
          <a:xfrm>
            <a:off x="3308541" y="556637"/>
            <a:ext cx="1219609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Мої ролі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570967" y="2801462"/>
            <a:ext cx="5973156" cy="4188425"/>
            <a:chOff x="0" y="0"/>
            <a:chExt cx="1566603" cy="10985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7398" y="0"/>
                  </a:moveTo>
                  <a:lnTo>
                    <a:pt x="1499205" y="0"/>
                  </a:lnTo>
                  <a:cubicBezTo>
                    <a:pt x="1536428" y="0"/>
                    <a:pt x="1566603" y="30175"/>
                    <a:pt x="1566603" y="67398"/>
                  </a:cubicBezTo>
                  <a:lnTo>
                    <a:pt x="1566603" y="1031117"/>
                  </a:lnTo>
                  <a:cubicBezTo>
                    <a:pt x="1566603" y="1048992"/>
                    <a:pt x="1559502" y="1066135"/>
                    <a:pt x="1546863" y="1078774"/>
                  </a:cubicBezTo>
                  <a:cubicBezTo>
                    <a:pt x="1534223" y="1091414"/>
                    <a:pt x="1517080" y="1098515"/>
                    <a:pt x="1499205" y="1098515"/>
                  </a:cubicBezTo>
                  <a:lnTo>
                    <a:pt x="67398" y="1098515"/>
                  </a:lnTo>
                  <a:cubicBezTo>
                    <a:pt x="30175" y="1098515"/>
                    <a:pt x="0" y="1068340"/>
                    <a:pt x="0" y="1031117"/>
                  </a:cubicBezTo>
                  <a:lnTo>
                    <a:pt x="0" y="67398"/>
                  </a:lnTo>
                  <a:cubicBezTo>
                    <a:pt x="0" y="30175"/>
                    <a:pt x="30175" y="0"/>
                    <a:pt x="67398" y="0"/>
                  </a:cubicBezTo>
                  <a:close/>
                </a:path>
              </a:pathLst>
            </a:custGeom>
            <a:blipFill>
              <a:blip r:embed="rId9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12607711" y="1657593"/>
            <a:ext cx="3481837" cy="832784"/>
            <a:chOff x="0" y="0"/>
            <a:chExt cx="917027" cy="21933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7027" cy="219334"/>
            </a:xfrm>
            <a:custGeom>
              <a:avLst/>
              <a:gdLst/>
              <a:ahLst/>
              <a:cxnLst/>
              <a:rect l="l" t="t" r="r" b="b"/>
              <a:pathLst>
                <a:path w="917027" h="219334">
                  <a:moveTo>
                    <a:pt x="109667" y="0"/>
                  </a:moveTo>
                  <a:lnTo>
                    <a:pt x="807360" y="0"/>
                  </a:lnTo>
                  <a:cubicBezTo>
                    <a:pt x="867927" y="0"/>
                    <a:pt x="917027" y="49100"/>
                    <a:pt x="917027" y="109667"/>
                  </a:cubicBezTo>
                  <a:lnTo>
                    <a:pt x="917027" y="109667"/>
                  </a:lnTo>
                  <a:cubicBezTo>
                    <a:pt x="917027" y="138752"/>
                    <a:pt x="905473" y="166647"/>
                    <a:pt x="884906" y="187213"/>
                  </a:cubicBezTo>
                  <a:cubicBezTo>
                    <a:pt x="864340" y="207780"/>
                    <a:pt x="836445" y="219334"/>
                    <a:pt x="807360" y="219334"/>
                  </a:cubicBezTo>
                  <a:lnTo>
                    <a:pt x="109667" y="219334"/>
                  </a:lnTo>
                  <a:cubicBezTo>
                    <a:pt x="80581" y="219334"/>
                    <a:pt x="52687" y="207780"/>
                    <a:pt x="32121" y="187213"/>
                  </a:cubicBezTo>
                  <a:cubicBezTo>
                    <a:pt x="11554" y="166647"/>
                    <a:pt x="0" y="138752"/>
                    <a:pt x="0" y="109667"/>
                  </a:cubicBezTo>
                  <a:lnTo>
                    <a:pt x="0" y="109667"/>
                  </a:lnTo>
                  <a:cubicBezTo>
                    <a:pt x="0" y="80581"/>
                    <a:pt x="11554" y="52687"/>
                    <a:pt x="32121" y="32121"/>
                  </a:cubicBezTo>
                  <a:cubicBezTo>
                    <a:pt x="52687" y="11554"/>
                    <a:pt x="80581" y="0"/>
                    <a:pt x="109667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917027" cy="286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607711" y="2801462"/>
            <a:ext cx="3481837" cy="832784"/>
            <a:chOff x="0" y="0"/>
            <a:chExt cx="917027" cy="21933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17027" cy="219334"/>
            </a:xfrm>
            <a:custGeom>
              <a:avLst/>
              <a:gdLst/>
              <a:ahLst/>
              <a:cxnLst/>
              <a:rect l="l" t="t" r="r" b="b"/>
              <a:pathLst>
                <a:path w="917027" h="219334">
                  <a:moveTo>
                    <a:pt x="109667" y="0"/>
                  </a:moveTo>
                  <a:lnTo>
                    <a:pt x="807360" y="0"/>
                  </a:lnTo>
                  <a:cubicBezTo>
                    <a:pt x="867927" y="0"/>
                    <a:pt x="917027" y="49100"/>
                    <a:pt x="917027" y="109667"/>
                  </a:cubicBezTo>
                  <a:lnTo>
                    <a:pt x="917027" y="109667"/>
                  </a:lnTo>
                  <a:cubicBezTo>
                    <a:pt x="917027" y="138752"/>
                    <a:pt x="905473" y="166647"/>
                    <a:pt x="884906" y="187213"/>
                  </a:cubicBezTo>
                  <a:cubicBezTo>
                    <a:pt x="864340" y="207780"/>
                    <a:pt x="836445" y="219334"/>
                    <a:pt x="807360" y="219334"/>
                  </a:cubicBezTo>
                  <a:lnTo>
                    <a:pt x="109667" y="219334"/>
                  </a:lnTo>
                  <a:cubicBezTo>
                    <a:pt x="80581" y="219334"/>
                    <a:pt x="52687" y="207780"/>
                    <a:pt x="32121" y="187213"/>
                  </a:cubicBezTo>
                  <a:cubicBezTo>
                    <a:pt x="11554" y="166647"/>
                    <a:pt x="0" y="138752"/>
                    <a:pt x="0" y="109667"/>
                  </a:cubicBezTo>
                  <a:lnTo>
                    <a:pt x="0" y="109667"/>
                  </a:lnTo>
                  <a:cubicBezTo>
                    <a:pt x="0" y="80581"/>
                    <a:pt x="11554" y="52687"/>
                    <a:pt x="32121" y="32121"/>
                  </a:cubicBezTo>
                  <a:cubicBezTo>
                    <a:pt x="52687" y="11554"/>
                    <a:pt x="80581" y="0"/>
                    <a:pt x="109667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917027" cy="286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607711" y="3945332"/>
            <a:ext cx="3481837" cy="832784"/>
            <a:chOff x="0" y="0"/>
            <a:chExt cx="917027" cy="21933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17027" cy="219334"/>
            </a:xfrm>
            <a:custGeom>
              <a:avLst/>
              <a:gdLst/>
              <a:ahLst/>
              <a:cxnLst/>
              <a:rect l="l" t="t" r="r" b="b"/>
              <a:pathLst>
                <a:path w="917027" h="219334">
                  <a:moveTo>
                    <a:pt x="109667" y="0"/>
                  </a:moveTo>
                  <a:lnTo>
                    <a:pt x="807360" y="0"/>
                  </a:lnTo>
                  <a:cubicBezTo>
                    <a:pt x="867927" y="0"/>
                    <a:pt x="917027" y="49100"/>
                    <a:pt x="917027" y="109667"/>
                  </a:cubicBezTo>
                  <a:lnTo>
                    <a:pt x="917027" y="109667"/>
                  </a:lnTo>
                  <a:cubicBezTo>
                    <a:pt x="917027" y="138752"/>
                    <a:pt x="905473" y="166647"/>
                    <a:pt x="884906" y="187213"/>
                  </a:cubicBezTo>
                  <a:cubicBezTo>
                    <a:pt x="864340" y="207780"/>
                    <a:pt x="836445" y="219334"/>
                    <a:pt x="807360" y="219334"/>
                  </a:cubicBezTo>
                  <a:lnTo>
                    <a:pt x="109667" y="219334"/>
                  </a:lnTo>
                  <a:cubicBezTo>
                    <a:pt x="80581" y="219334"/>
                    <a:pt x="52687" y="207780"/>
                    <a:pt x="32121" y="187213"/>
                  </a:cubicBezTo>
                  <a:cubicBezTo>
                    <a:pt x="11554" y="166647"/>
                    <a:pt x="0" y="138752"/>
                    <a:pt x="0" y="109667"/>
                  </a:cubicBezTo>
                  <a:lnTo>
                    <a:pt x="0" y="109667"/>
                  </a:lnTo>
                  <a:cubicBezTo>
                    <a:pt x="0" y="80581"/>
                    <a:pt x="11554" y="52687"/>
                    <a:pt x="32121" y="32121"/>
                  </a:cubicBezTo>
                  <a:cubicBezTo>
                    <a:pt x="52687" y="11554"/>
                    <a:pt x="80581" y="0"/>
                    <a:pt x="109667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917027" cy="286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2607711" y="1811642"/>
            <a:ext cx="3481837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000000"/>
                </a:solidFill>
                <a:latin typeface="Arturo Bold"/>
                <a:ea typeface="Arturo Bold"/>
                <a:cs typeface="Arturo Bold"/>
                <a:sym typeface="Arturo Bold"/>
              </a:rPr>
              <a:t>Сніговик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484877" y="2949651"/>
            <a:ext cx="3481837" cy="490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Arturo Bold"/>
                <a:ea typeface="Arturo Bold"/>
                <a:cs typeface="Arturo Bold"/>
                <a:sym typeface="Arturo Bold"/>
              </a:rPr>
              <a:t>Пан Лимон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607711" y="4091446"/>
            <a:ext cx="3481837" cy="514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Arturo Bold"/>
                <a:ea typeface="Arturo Bold"/>
                <a:cs typeface="Arturo Bold"/>
                <a:sym typeface="Arturo Bold"/>
              </a:rPr>
              <a:t>Зима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516050" y="1100616"/>
            <a:ext cx="15136655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Курси підвищення кваліфікації</a:t>
            </a:r>
          </a:p>
        </p:txBody>
      </p:sp>
      <p:sp>
        <p:nvSpPr>
          <p:cNvPr id="8" name="Freeform 8"/>
          <p:cNvSpPr/>
          <p:nvPr/>
        </p:nvSpPr>
        <p:spPr>
          <a:xfrm rot="917865" flipH="1">
            <a:off x="-489705" y="3886858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69602" flipH="1">
            <a:off x="384251" y="7034759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8517225">
            <a:off x="16288456" y="119726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516050" y="2637243"/>
            <a:ext cx="7209875" cy="5055623"/>
            <a:chOff x="0" y="0"/>
            <a:chExt cx="1566603" cy="1098515"/>
          </a:xfrm>
        </p:grpSpPr>
        <p:sp>
          <p:nvSpPr>
            <p:cNvPr id="13" name="Freeform 13"/>
            <p:cNvSpPr/>
            <p:nvPr/>
          </p:nvSpPr>
          <p:spPr>
            <a:xfrm rot="-10800000"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1510766" y="1098515"/>
                  </a:moveTo>
                  <a:lnTo>
                    <a:pt x="55837" y="1098515"/>
                  </a:lnTo>
                  <a:cubicBezTo>
                    <a:pt x="24999" y="1098515"/>
                    <a:pt x="0" y="1073516"/>
                    <a:pt x="0" y="1042678"/>
                  </a:cubicBezTo>
                  <a:lnTo>
                    <a:pt x="0" y="55837"/>
                  </a:lnTo>
                  <a:cubicBezTo>
                    <a:pt x="0" y="41028"/>
                    <a:pt x="5883" y="26826"/>
                    <a:pt x="16354" y="16354"/>
                  </a:cubicBezTo>
                  <a:cubicBezTo>
                    <a:pt x="26826" y="5883"/>
                    <a:pt x="41028" y="0"/>
                    <a:pt x="55837" y="0"/>
                  </a:cubicBezTo>
                  <a:lnTo>
                    <a:pt x="1510766" y="0"/>
                  </a:lnTo>
                  <a:cubicBezTo>
                    <a:pt x="1541604" y="0"/>
                    <a:pt x="1566603" y="24999"/>
                    <a:pt x="1566603" y="55837"/>
                  </a:cubicBezTo>
                  <a:lnTo>
                    <a:pt x="1566603" y="1042678"/>
                  </a:lnTo>
                  <a:cubicBezTo>
                    <a:pt x="1566603" y="1057487"/>
                    <a:pt x="1560720" y="1071689"/>
                    <a:pt x="1550249" y="1082161"/>
                  </a:cubicBezTo>
                  <a:cubicBezTo>
                    <a:pt x="1539777" y="1092632"/>
                    <a:pt x="1525575" y="1098515"/>
                    <a:pt x="1510766" y="1098515"/>
                  </a:cubicBezTo>
                  <a:close/>
                </a:path>
              </a:pathLst>
            </a:custGeom>
            <a:blipFill>
              <a:blip r:embed="rId7"/>
              <a:stretch>
                <a:fillRect t="-10253" b="-10253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9144000" y="3007746"/>
            <a:ext cx="7508706" cy="5265166"/>
            <a:chOff x="0" y="0"/>
            <a:chExt cx="1566603" cy="1098515"/>
          </a:xfrm>
        </p:grpSpPr>
        <p:sp>
          <p:nvSpPr>
            <p:cNvPr id="15" name="Freeform 15"/>
            <p:cNvSpPr/>
            <p:nvPr/>
          </p:nvSpPr>
          <p:spPr>
            <a:xfrm rot="-5400000">
              <a:off x="234044" y="-234044"/>
              <a:ext cx="1098515" cy="1566603"/>
            </a:xfrm>
            <a:custGeom>
              <a:avLst/>
              <a:gdLst/>
              <a:ahLst/>
              <a:cxnLst/>
              <a:rect l="l" t="t" r="r" b="b"/>
              <a:pathLst>
                <a:path w="1098515" h="1566603">
                  <a:moveTo>
                    <a:pt x="1098515" y="53615"/>
                  </a:moveTo>
                  <a:lnTo>
                    <a:pt x="1098515" y="1512988"/>
                  </a:lnTo>
                  <a:cubicBezTo>
                    <a:pt x="1098515" y="1527208"/>
                    <a:pt x="1092866" y="1540845"/>
                    <a:pt x="1082812" y="1550900"/>
                  </a:cubicBezTo>
                  <a:cubicBezTo>
                    <a:pt x="1072757" y="1560954"/>
                    <a:pt x="1059120" y="1566603"/>
                    <a:pt x="1044900" y="1566603"/>
                  </a:cubicBezTo>
                  <a:lnTo>
                    <a:pt x="53615" y="1566603"/>
                  </a:lnTo>
                  <a:cubicBezTo>
                    <a:pt x="39396" y="1566603"/>
                    <a:pt x="25758" y="1560954"/>
                    <a:pt x="15704" y="1550900"/>
                  </a:cubicBezTo>
                  <a:cubicBezTo>
                    <a:pt x="5649" y="1540845"/>
                    <a:pt x="0" y="1527208"/>
                    <a:pt x="0" y="1512988"/>
                  </a:cubicBezTo>
                  <a:lnTo>
                    <a:pt x="0" y="53615"/>
                  </a:lnTo>
                  <a:cubicBezTo>
                    <a:pt x="0" y="39395"/>
                    <a:pt x="5649" y="25758"/>
                    <a:pt x="15704" y="15703"/>
                  </a:cubicBezTo>
                  <a:cubicBezTo>
                    <a:pt x="25758" y="5649"/>
                    <a:pt x="39396" y="0"/>
                    <a:pt x="53615" y="0"/>
                  </a:cubicBezTo>
                  <a:lnTo>
                    <a:pt x="1044900" y="0"/>
                  </a:lnTo>
                  <a:cubicBezTo>
                    <a:pt x="1059120" y="0"/>
                    <a:pt x="1072757" y="5649"/>
                    <a:pt x="1082812" y="15703"/>
                  </a:cubicBezTo>
                  <a:cubicBezTo>
                    <a:pt x="1092866" y="25758"/>
                    <a:pt x="1098515" y="39395"/>
                    <a:pt x="1098515" y="53615"/>
                  </a:cubicBezTo>
                  <a:close/>
                </a:path>
              </a:pathLst>
            </a:custGeom>
            <a:blipFill>
              <a:blip r:embed="rId8"/>
              <a:stretch>
                <a:fillRect t="-904" b="-904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17865" flipH="1">
            <a:off x="-70485" y="3979925"/>
            <a:ext cx="3442323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69602" flipH="1">
            <a:off x="176534" y="666413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361505" y="-41725"/>
            <a:ext cx="1099903" cy="312041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431375" y="1100616"/>
            <a:ext cx="1219609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Участь у вебінарах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4648216" y="2336961"/>
            <a:ext cx="9607465" cy="6736832"/>
            <a:chOff x="0" y="0"/>
            <a:chExt cx="1566603" cy="10985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41903" y="0"/>
                  </a:moveTo>
                  <a:lnTo>
                    <a:pt x="1524700" y="0"/>
                  </a:lnTo>
                  <a:cubicBezTo>
                    <a:pt x="1535814" y="0"/>
                    <a:pt x="1546472" y="4415"/>
                    <a:pt x="1554330" y="12273"/>
                  </a:cubicBezTo>
                  <a:cubicBezTo>
                    <a:pt x="1562188" y="20131"/>
                    <a:pt x="1566603" y="30789"/>
                    <a:pt x="1566603" y="41903"/>
                  </a:cubicBezTo>
                  <a:lnTo>
                    <a:pt x="1566603" y="1056612"/>
                  </a:lnTo>
                  <a:cubicBezTo>
                    <a:pt x="1566603" y="1067725"/>
                    <a:pt x="1562188" y="1078384"/>
                    <a:pt x="1554330" y="1086242"/>
                  </a:cubicBezTo>
                  <a:cubicBezTo>
                    <a:pt x="1546472" y="1094100"/>
                    <a:pt x="1535814" y="1098515"/>
                    <a:pt x="1524700" y="1098515"/>
                  </a:cubicBezTo>
                  <a:lnTo>
                    <a:pt x="41903" y="1098515"/>
                  </a:lnTo>
                  <a:cubicBezTo>
                    <a:pt x="30789" y="1098515"/>
                    <a:pt x="20131" y="1094100"/>
                    <a:pt x="12273" y="1086242"/>
                  </a:cubicBezTo>
                  <a:cubicBezTo>
                    <a:pt x="4415" y="1078384"/>
                    <a:pt x="0" y="1067725"/>
                    <a:pt x="0" y="1056612"/>
                  </a:cubicBezTo>
                  <a:lnTo>
                    <a:pt x="0" y="41903"/>
                  </a:lnTo>
                  <a:cubicBezTo>
                    <a:pt x="0" y="30789"/>
                    <a:pt x="4415" y="20131"/>
                    <a:pt x="12273" y="12273"/>
                  </a:cubicBezTo>
                  <a:cubicBezTo>
                    <a:pt x="20131" y="4415"/>
                    <a:pt x="30789" y="0"/>
                    <a:pt x="41903" y="0"/>
                  </a:cubicBezTo>
                  <a:close/>
                </a:path>
              </a:pathLst>
            </a:custGeom>
            <a:blipFill>
              <a:blip r:embed="rId7"/>
              <a:stretch>
                <a:fillRect t="-6503" b="-454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91287" y="461332"/>
            <a:ext cx="17573354" cy="9442917"/>
            <a:chOff x="0" y="0"/>
            <a:chExt cx="4628373" cy="24870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28373" cy="2487023"/>
            </a:xfrm>
            <a:custGeom>
              <a:avLst/>
              <a:gdLst/>
              <a:ahLst/>
              <a:cxnLst/>
              <a:rect l="l" t="t" r="r" b="b"/>
              <a:pathLst>
                <a:path w="4628373" h="2487023">
                  <a:moveTo>
                    <a:pt x="0" y="0"/>
                  </a:moveTo>
                  <a:lnTo>
                    <a:pt x="4628373" y="0"/>
                  </a:lnTo>
                  <a:lnTo>
                    <a:pt x="4628373" y="2487023"/>
                  </a:lnTo>
                  <a:lnTo>
                    <a:pt x="0" y="2487023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628373" cy="2553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404717" y="525107"/>
            <a:ext cx="14412121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 dirty="0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Участь у методичній роботі</a:t>
            </a:r>
          </a:p>
        </p:txBody>
      </p:sp>
      <p:sp>
        <p:nvSpPr>
          <p:cNvPr id="8" name="Freeform 8"/>
          <p:cNvSpPr/>
          <p:nvPr/>
        </p:nvSpPr>
        <p:spPr>
          <a:xfrm rot="1479323" flipH="1">
            <a:off x="-310211" y="5340323"/>
            <a:ext cx="3244081" cy="4837150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866128" flipH="1">
            <a:off x="1061668" y="7382604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8517225">
            <a:off x="16427096" y="136638"/>
            <a:ext cx="1323630" cy="2673196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1673381" y="1991000"/>
            <a:ext cx="6097404" cy="4275549"/>
            <a:chOff x="0" y="0"/>
            <a:chExt cx="1566603" cy="10985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6025" y="0"/>
                  </a:moveTo>
                  <a:lnTo>
                    <a:pt x="1500578" y="0"/>
                  </a:lnTo>
                  <a:cubicBezTo>
                    <a:pt x="1537043" y="0"/>
                    <a:pt x="1566603" y="29560"/>
                    <a:pt x="1566603" y="66025"/>
                  </a:cubicBezTo>
                  <a:lnTo>
                    <a:pt x="1566603" y="1032490"/>
                  </a:lnTo>
                  <a:cubicBezTo>
                    <a:pt x="1566603" y="1068955"/>
                    <a:pt x="1537043" y="1098515"/>
                    <a:pt x="1500578" y="1098515"/>
                  </a:cubicBezTo>
                  <a:lnTo>
                    <a:pt x="66025" y="1098515"/>
                  </a:lnTo>
                  <a:cubicBezTo>
                    <a:pt x="29560" y="1098515"/>
                    <a:pt x="0" y="1068955"/>
                    <a:pt x="0" y="1032490"/>
                  </a:cubicBezTo>
                  <a:lnTo>
                    <a:pt x="0" y="66025"/>
                  </a:lnTo>
                  <a:cubicBezTo>
                    <a:pt x="0" y="29560"/>
                    <a:pt x="29560" y="0"/>
                    <a:pt x="66025" y="0"/>
                  </a:cubicBezTo>
                  <a:close/>
                </a:path>
              </a:pathLst>
            </a:custGeom>
            <a:blipFill>
              <a:blip r:embed="rId7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596668" y="1991000"/>
            <a:ext cx="6097404" cy="4275549"/>
            <a:chOff x="0" y="0"/>
            <a:chExt cx="1566603" cy="10985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6025" y="0"/>
                  </a:moveTo>
                  <a:lnTo>
                    <a:pt x="1500578" y="0"/>
                  </a:lnTo>
                  <a:cubicBezTo>
                    <a:pt x="1537043" y="0"/>
                    <a:pt x="1566603" y="29560"/>
                    <a:pt x="1566603" y="66025"/>
                  </a:cubicBezTo>
                  <a:lnTo>
                    <a:pt x="1566603" y="1032490"/>
                  </a:lnTo>
                  <a:cubicBezTo>
                    <a:pt x="1566603" y="1068955"/>
                    <a:pt x="1537043" y="1098515"/>
                    <a:pt x="1500578" y="1098515"/>
                  </a:cubicBezTo>
                  <a:lnTo>
                    <a:pt x="66025" y="1098515"/>
                  </a:lnTo>
                  <a:cubicBezTo>
                    <a:pt x="29560" y="1098515"/>
                    <a:pt x="0" y="1068955"/>
                    <a:pt x="0" y="1032490"/>
                  </a:cubicBezTo>
                  <a:lnTo>
                    <a:pt x="0" y="66025"/>
                  </a:lnTo>
                  <a:cubicBezTo>
                    <a:pt x="0" y="29560"/>
                    <a:pt x="29560" y="0"/>
                    <a:pt x="66025" y="0"/>
                  </a:cubicBezTo>
                  <a:close/>
                </a:path>
              </a:pathLst>
            </a:custGeom>
            <a:blipFill>
              <a:blip r:embed="rId8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6284601" y="5623503"/>
            <a:ext cx="5786726" cy="4057699"/>
            <a:chOff x="0" y="0"/>
            <a:chExt cx="1566603" cy="10985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9570" y="0"/>
                  </a:moveTo>
                  <a:lnTo>
                    <a:pt x="1497034" y="0"/>
                  </a:lnTo>
                  <a:cubicBezTo>
                    <a:pt x="1535456" y="0"/>
                    <a:pt x="1566603" y="31147"/>
                    <a:pt x="1566603" y="69570"/>
                  </a:cubicBezTo>
                  <a:lnTo>
                    <a:pt x="1566603" y="1028945"/>
                  </a:lnTo>
                  <a:cubicBezTo>
                    <a:pt x="1566603" y="1047396"/>
                    <a:pt x="1559274" y="1065092"/>
                    <a:pt x="1546227" y="1078138"/>
                  </a:cubicBezTo>
                  <a:cubicBezTo>
                    <a:pt x="1533180" y="1091185"/>
                    <a:pt x="1515485" y="1098515"/>
                    <a:pt x="1497034" y="1098515"/>
                  </a:cubicBezTo>
                  <a:lnTo>
                    <a:pt x="69570" y="1098515"/>
                  </a:lnTo>
                  <a:cubicBezTo>
                    <a:pt x="31147" y="1098515"/>
                    <a:pt x="0" y="1067368"/>
                    <a:pt x="0" y="1028945"/>
                  </a:cubicBezTo>
                  <a:lnTo>
                    <a:pt x="0" y="69570"/>
                  </a:lnTo>
                  <a:cubicBezTo>
                    <a:pt x="0" y="51119"/>
                    <a:pt x="7330" y="33423"/>
                    <a:pt x="20376" y="20376"/>
                  </a:cubicBezTo>
                  <a:cubicBezTo>
                    <a:pt x="33423" y="7330"/>
                    <a:pt x="51119" y="0"/>
                    <a:pt x="69570" y="0"/>
                  </a:cubicBezTo>
                  <a:close/>
                </a:path>
              </a:pathLst>
            </a:custGeom>
            <a:blipFill>
              <a:blip r:embed="rId9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sp>
        <p:nvSpPr>
          <p:cNvPr id="18" name="Freeform 18"/>
          <p:cNvSpPr/>
          <p:nvPr/>
        </p:nvSpPr>
        <p:spPr>
          <a:xfrm rot="-3978030">
            <a:off x="14230016" y="7488997"/>
            <a:ext cx="659108" cy="1555417"/>
          </a:xfrm>
          <a:custGeom>
            <a:avLst/>
            <a:gdLst/>
            <a:ahLst/>
            <a:cxnLst/>
            <a:rect l="l" t="t" r="r" b="b"/>
            <a:pathLst>
              <a:path w="659108" h="1555417">
                <a:moveTo>
                  <a:pt x="0" y="0"/>
                </a:moveTo>
                <a:lnTo>
                  <a:pt x="659108" y="0"/>
                </a:lnTo>
                <a:lnTo>
                  <a:pt x="659108" y="1555417"/>
                </a:lnTo>
                <a:lnTo>
                  <a:pt x="0" y="15554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10673" y="293546"/>
            <a:ext cx="17639991" cy="9726546"/>
            <a:chOff x="0" y="0"/>
            <a:chExt cx="4645923" cy="256172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45923" cy="2561724"/>
            </a:xfrm>
            <a:custGeom>
              <a:avLst/>
              <a:gdLst/>
              <a:ahLst/>
              <a:cxnLst/>
              <a:rect l="l" t="t" r="r" b="b"/>
              <a:pathLst>
                <a:path w="4645923" h="2561724">
                  <a:moveTo>
                    <a:pt x="0" y="0"/>
                  </a:moveTo>
                  <a:lnTo>
                    <a:pt x="4645923" y="0"/>
                  </a:lnTo>
                  <a:lnTo>
                    <a:pt x="4645923" y="2561724"/>
                  </a:lnTo>
                  <a:lnTo>
                    <a:pt x="0" y="2561724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645923" cy="26283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196732" y="314272"/>
            <a:ext cx="15894536" cy="1302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9"/>
              </a:lnSpc>
            </a:pPr>
            <a:r>
              <a:rPr lang="en-US" sz="7599" spc="303" dirty="0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Робота з батьками</a:t>
            </a:r>
          </a:p>
        </p:txBody>
      </p:sp>
      <p:sp>
        <p:nvSpPr>
          <p:cNvPr id="8" name="Freeform 8"/>
          <p:cNvSpPr/>
          <p:nvPr/>
        </p:nvSpPr>
        <p:spPr>
          <a:xfrm rot="917865" flipH="1">
            <a:off x="-19946" y="5672115"/>
            <a:ext cx="2428126" cy="4643538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69602" flipH="1">
            <a:off x="810441" y="7620872"/>
            <a:ext cx="562148" cy="2704096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8517225">
            <a:off x="16632767" y="100824"/>
            <a:ext cx="874677" cy="2064419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2100728" y="1821251"/>
            <a:ext cx="5949936" cy="4172144"/>
            <a:chOff x="0" y="0"/>
            <a:chExt cx="1566603" cy="10985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7661" y="0"/>
                  </a:moveTo>
                  <a:lnTo>
                    <a:pt x="1498942" y="0"/>
                  </a:lnTo>
                  <a:cubicBezTo>
                    <a:pt x="1536310" y="0"/>
                    <a:pt x="1566603" y="30293"/>
                    <a:pt x="1566603" y="67661"/>
                  </a:cubicBezTo>
                  <a:lnTo>
                    <a:pt x="1566603" y="1030854"/>
                  </a:lnTo>
                  <a:cubicBezTo>
                    <a:pt x="1566603" y="1068222"/>
                    <a:pt x="1536310" y="1098515"/>
                    <a:pt x="1498942" y="1098515"/>
                  </a:cubicBezTo>
                  <a:lnTo>
                    <a:pt x="67661" y="1098515"/>
                  </a:lnTo>
                  <a:cubicBezTo>
                    <a:pt x="30293" y="1098515"/>
                    <a:pt x="0" y="1068222"/>
                    <a:pt x="0" y="1030854"/>
                  </a:cubicBezTo>
                  <a:lnTo>
                    <a:pt x="0" y="67661"/>
                  </a:lnTo>
                  <a:cubicBezTo>
                    <a:pt x="0" y="30293"/>
                    <a:pt x="30293" y="0"/>
                    <a:pt x="67661" y="0"/>
                  </a:cubicBezTo>
                  <a:close/>
                </a:path>
              </a:pathLst>
            </a:custGeom>
            <a:blipFill>
              <a:blip r:embed="rId7"/>
              <a:stretch>
                <a:fillRect t="-64636" b="-25511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666982" y="1750431"/>
            <a:ext cx="6151931" cy="4313784"/>
            <a:chOff x="0" y="0"/>
            <a:chExt cx="1566603" cy="10985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5440" y="0"/>
                  </a:moveTo>
                  <a:lnTo>
                    <a:pt x="1501164" y="0"/>
                  </a:lnTo>
                  <a:cubicBezTo>
                    <a:pt x="1518519" y="0"/>
                    <a:pt x="1535164" y="6895"/>
                    <a:pt x="1547436" y="19167"/>
                  </a:cubicBezTo>
                  <a:cubicBezTo>
                    <a:pt x="1559709" y="31439"/>
                    <a:pt x="1566603" y="48084"/>
                    <a:pt x="1566603" y="65440"/>
                  </a:cubicBezTo>
                  <a:lnTo>
                    <a:pt x="1566603" y="1033075"/>
                  </a:lnTo>
                  <a:cubicBezTo>
                    <a:pt x="1566603" y="1050431"/>
                    <a:pt x="1559709" y="1067076"/>
                    <a:pt x="1547436" y="1079348"/>
                  </a:cubicBezTo>
                  <a:cubicBezTo>
                    <a:pt x="1535164" y="1091620"/>
                    <a:pt x="1518519" y="1098515"/>
                    <a:pt x="1501164" y="1098515"/>
                  </a:cubicBezTo>
                  <a:lnTo>
                    <a:pt x="65440" y="1098515"/>
                  </a:lnTo>
                  <a:cubicBezTo>
                    <a:pt x="48084" y="1098515"/>
                    <a:pt x="31439" y="1091620"/>
                    <a:pt x="19167" y="1079348"/>
                  </a:cubicBezTo>
                  <a:cubicBezTo>
                    <a:pt x="6895" y="1067076"/>
                    <a:pt x="0" y="1050431"/>
                    <a:pt x="0" y="1033075"/>
                  </a:cubicBezTo>
                  <a:lnTo>
                    <a:pt x="0" y="65440"/>
                  </a:lnTo>
                  <a:cubicBezTo>
                    <a:pt x="0" y="48084"/>
                    <a:pt x="6895" y="31439"/>
                    <a:pt x="19167" y="19167"/>
                  </a:cubicBezTo>
                  <a:cubicBezTo>
                    <a:pt x="31439" y="6895"/>
                    <a:pt x="48084" y="0"/>
                    <a:pt x="65440" y="0"/>
                  </a:cubicBezTo>
                  <a:close/>
                </a:path>
              </a:pathLst>
            </a:custGeom>
            <a:blipFill>
              <a:blip r:embed="rId8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6486829" y="5434068"/>
            <a:ext cx="6233860" cy="4371234"/>
            <a:chOff x="0" y="0"/>
            <a:chExt cx="1566603" cy="10985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4580" y="0"/>
                  </a:moveTo>
                  <a:lnTo>
                    <a:pt x="1502024" y="0"/>
                  </a:lnTo>
                  <a:cubicBezTo>
                    <a:pt x="1537690" y="0"/>
                    <a:pt x="1566603" y="28913"/>
                    <a:pt x="1566603" y="64580"/>
                  </a:cubicBezTo>
                  <a:lnTo>
                    <a:pt x="1566603" y="1033935"/>
                  </a:lnTo>
                  <a:cubicBezTo>
                    <a:pt x="1566603" y="1051063"/>
                    <a:pt x="1559799" y="1067489"/>
                    <a:pt x="1547688" y="1079600"/>
                  </a:cubicBezTo>
                  <a:cubicBezTo>
                    <a:pt x="1535577" y="1091711"/>
                    <a:pt x="1519151" y="1098515"/>
                    <a:pt x="1502024" y="1098515"/>
                  </a:cubicBezTo>
                  <a:lnTo>
                    <a:pt x="64580" y="1098515"/>
                  </a:lnTo>
                  <a:cubicBezTo>
                    <a:pt x="28913" y="1098515"/>
                    <a:pt x="0" y="1069602"/>
                    <a:pt x="0" y="1033935"/>
                  </a:cubicBezTo>
                  <a:lnTo>
                    <a:pt x="0" y="64580"/>
                  </a:lnTo>
                  <a:cubicBezTo>
                    <a:pt x="0" y="47452"/>
                    <a:pt x="6804" y="31026"/>
                    <a:pt x="18915" y="18915"/>
                  </a:cubicBezTo>
                  <a:cubicBezTo>
                    <a:pt x="31026" y="6804"/>
                    <a:pt x="47452" y="0"/>
                    <a:pt x="64580" y="0"/>
                  </a:cubicBezTo>
                  <a:close/>
                </a:path>
              </a:pathLst>
            </a:custGeom>
            <a:blipFill>
              <a:blip r:embed="rId9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sp>
        <p:nvSpPr>
          <p:cNvPr id="18" name="Freeform 18"/>
          <p:cNvSpPr/>
          <p:nvPr/>
        </p:nvSpPr>
        <p:spPr>
          <a:xfrm rot="369602" flipH="1">
            <a:off x="15252230" y="6425197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23380" flipH="1">
            <a:off x="14744780" y="4583456"/>
            <a:ext cx="3168760" cy="5606599"/>
          </a:xfrm>
          <a:custGeom>
            <a:avLst/>
            <a:gdLst/>
            <a:ahLst/>
            <a:cxnLst/>
            <a:rect l="l" t="t" r="r" b="b"/>
            <a:pathLst>
              <a:path w="4260163" h="6491677">
                <a:moveTo>
                  <a:pt x="4260162" y="0"/>
                </a:moveTo>
                <a:lnTo>
                  <a:pt x="0" y="0"/>
                </a:lnTo>
                <a:lnTo>
                  <a:pt x="0" y="6491677"/>
                </a:lnTo>
                <a:lnTo>
                  <a:pt x="4260162" y="6491677"/>
                </a:lnTo>
                <a:lnTo>
                  <a:pt x="426016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294344">
            <a:off x="15221118" y="6208210"/>
            <a:ext cx="1447465" cy="4230080"/>
          </a:xfrm>
          <a:custGeom>
            <a:avLst/>
            <a:gdLst/>
            <a:ahLst/>
            <a:cxnLst/>
            <a:rect l="l" t="t" r="r" b="b"/>
            <a:pathLst>
              <a:path w="2236380" h="5590951">
                <a:moveTo>
                  <a:pt x="0" y="0"/>
                </a:moveTo>
                <a:lnTo>
                  <a:pt x="2236380" y="0"/>
                </a:lnTo>
                <a:lnTo>
                  <a:pt x="2236380" y="5590951"/>
                </a:lnTo>
                <a:lnTo>
                  <a:pt x="0" y="55909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962042">
            <a:off x="1039139" y="153013"/>
            <a:ext cx="1444835" cy="3539830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9173085">
            <a:off x="509833" y="125872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9529906" flipH="1">
            <a:off x="970511" y="122325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853187">
            <a:off x="2194702" y="1501027"/>
            <a:ext cx="727084" cy="1343920"/>
          </a:xfrm>
          <a:custGeom>
            <a:avLst/>
            <a:gdLst/>
            <a:ahLst/>
            <a:cxnLst/>
            <a:rect l="l" t="t" r="r" b="b"/>
            <a:pathLst>
              <a:path w="383936" h="906043">
                <a:moveTo>
                  <a:pt x="0" y="0"/>
                </a:moveTo>
                <a:lnTo>
                  <a:pt x="383936" y="0"/>
                </a:lnTo>
                <a:lnTo>
                  <a:pt x="383936" y="906043"/>
                </a:lnTo>
                <a:lnTo>
                  <a:pt x="0" y="9060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141099">
            <a:off x="16070141" y="5707931"/>
            <a:ext cx="1268138" cy="4354122"/>
          </a:xfrm>
          <a:custGeom>
            <a:avLst/>
            <a:gdLst/>
            <a:ahLst/>
            <a:cxnLst/>
            <a:rect l="l" t="t" r="r" b="b"/>
            <a:pathLst>
              <a:path w="1268138" h="4354122">
                <a:moveTo>
                  <a:pt x="0" y="0"/>
                </a:moveTo>
                <a:lnTo>
                  <a:pt x="1268138" y="0"/>
                </a:lnTo>
                <a:lnTo>
                  <a:pt x="1268138" y="4354122"/>
                </a:lnTo>
                <a:lnTo>
                  <a:pt x="0" y="43541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7705" y="7698393"/>
            <a:ext cx="964079" cy="2433006"/>
          </a:xfrm>
          <a:custGeom>
            <a:avLst/>
            <a:gdLst/>
            <a:ahLst/>
            <a:cxnLst/>
            <a:rect l="l" t="t" r="r" b="b"/>
            <a:pathLst>
              <a:path w="964079" h="2433006">
                <a:moveTo>
                  <a:pt x="0" y="0"/>
                </a:moveTo>
                <a:lnTo>
                  <a:pt x="964079" y="0"/>
                </a:lnTo>
                <a:lnTo>
                  <a:pt x="964079" y="2433007"/>
                </a:lnTo>
                <a:lnTo>
                  <a:pt x="0" y="24330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954738">
            <a:off x="1096601" y="7043446"/>
            <a:ext cx="956521" cy="3130510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8" y="0"/>
                </a:lnTo>
                <a:lnTo>
                  <a:pt x="1541228" y="3829139"/>
                </a:lnTo>
                <a:lnTo>
                  <a:pt x="0" y="3829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527996">
            <a:off x="16485166" y="-99365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9" y="0"/>
                </a:lnTo>
                <a:lnTo>
                  <a:pt x="1548269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2158146" flipH="1">
            <a:off x="16266961" y="2628013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5" y="0"/>
                </a:moveTo>
                <a:lnTo>
                  <a:pt x="0" y="0"/>
                </a:lnTo>
                <a:lnTo>
                  <a:pt x="0" y="589462"/>
                </a:lnTo>
                <a:lnTo>
                  <a:pt x="249785" y="589462"/>
                </a:lnTo>
                <a:lnTo>
                  <a:pt x="249785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770742" y="3631278"/>
            <a:ext cx="12746516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</a:pPr>
            <a:r>
              <a:rPr lang="en-US" sz="10400" spc="416">
                <a:solidFill>
                  <a:srgbClr val="677EA4"/>
                </a:solidFill>
                <a:latin typeface="TAN Meringue"/>
                <a:ea typeface="TAN Meringue"/>
                <a:cs typeface="TAN Meringue"/>
                <a:sym typeface="TAN Meringue"/>
              </a:rPr>
              <a:t>Thank You</a:t>
            </a:r>
          </a:p>
        </p:txBody>
      </p:sp>
      <p:sp>
        <p:nvSpPr>
          <p:cNvPr id="18" name="Freeform 18"/>
          <p:cNvSpPr/>
          <p:nvPr/>
        </p:nvSpPr>
        <p:spPr>
          <a:xfrm>
            <a:off x="12690869" y="4613622"/>
            <a:ext cx="651951" cy="645432"/>
          </a:xfrm>
          <a:custGeom>
            <a:avLst/>
            <a:gdLst/>
            <a:ahLst/>
            <a:cxnLst/>
            <a:rect l="l" t="t" r="r" b="b"/>
            <a:pathLst>
              <a:path w="651951" h="645432">
                <a:moveTo>
                  <a:pt x="0" y="0"/>
                </a:moveTo>
                <a:lnTo>
                  <a:pt x="651951" y="0"/>
                </a:lnTo>
                <a:lnTo>
                  <a:pt x="651951" y="645432"/>
                </a:lnTo>
                <a:lnTo>
                  <a:pt x="0" y="6454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3157499">
            <a:off x="364437" y="3204740"/>
            <a:ext cx="450617" cy="1063402"/>
          </a:xfrm>
          <a:custGeom>
            <a:avLst/>
            <a:gdLst/>
            <a:ahLst/>
            <a:cxnLst/>
            <a:rect l="l" t="t" r="r" b="b"/>
            <a:pathLst>
              <a:path w="450617" h="1063402">
                <a:moveTo>
                  <a:pt x="0" y="0"/>
                </a:moveTo>
                <a:lnTo>
                  <a:pt x="450616" y="0"/>
                </a:lnTo>
                <a:lnTo>
                  <a:pt x="450616" y="1063402"/>
                </a:lnTo>
                <a:lnTo>
                  <a:pt x="0" y="106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8"/>
          <p:cNvSpPr/>
          <p:nvPr/>
        </p:nvSpPr>
        <p:spPr>
          <a:xfrm rot="329772">
            <a:off x="408490" y="6932220"/>
            <a:ext cx="2434840" cy="3224954"/>
          </a:xfrm>
          <a:custGeom>
            <a:avLst/>
            <a:gdLst/>
            <a:ahLst/>
            <a:cxnLst/>
            <a:rect l="l" t="t" r="r" b="b"/>
            <a:pathLst>
              <a:path w="2434840" h="3224954">
                <a:moveTo>
                  <a:pt x="0" y="0"/>
                </a:moveTo>
                <a:lnTo>
                  <a:pt x="2434840" y="0"/>
                </a:lnTo>
                <a:lnTo>
                  <a:pt x="2434840" y="3224954"/>
                </a:lnTo>
                <a:lnTo>
                  <a:pt x="0" y="3224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696978">
            <a:off x="434550" y="4951787"/>
            <a:ext cx="3204134" cy="5575543"/>
          </a:xfrm>
          <a:custGeom>
            <a:avLst/>
            <a:gdLst/>
            <a:ahLst/>
            <a:cxnLst/>
            <a:rect l="l" t="t" r="r" b="b"/>
            <a:pathLst>
              <a:path w="3015482" h="7491880">
                <a:moveTo>
                  <a:pt x="0" y="0"/>
                </a:moveTo>
                <a:lnTo>
                  <a:pt x="3015482" y="0"/>
                </a:lnTo>
                <a:lnTo>
                  <a:pt x="3015482" y="7491881"/>
                </a:lnTo>
                <a:lnTo>
                  <a:pt x="0" y="74918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543176">
            <a:off x="16637603" y="-99365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9937" flipH="1">
            <a:off x="107914" y="5811840"/>
            <a:ext cx="1382641" cy="3453005"/>
          </a:xfrm>
          <a:custGeom>
            <a:avLst/>
            <a:gdLst/>
            <a:ahLst/>
            <a:cxnLst/>
            <a:rect l="l" t="t" r="r" b="b"/>
            <a:pathLst>
              <a:path w="1382641" h="3453005">
                <a:moveTo>
                  <a:pt x="1382641" y="0"/>
                </a:moveTo>
                <a:lnTo>
                  <a:pt x="0" y="0"/>
                </a:lnTo>
                <a:lnTo>
                  <a:pt x="0" y="3453005"/>
                </a:lnTo>
                <a:lnTo>
                  <a:pt x="1382641" y="3453005"/>
                </a:lnTo>
                <a:lnTo>
                  <a:pt x="1382641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070157" flipH="1">
            <a:off x="15976499" y="1526933"/>
            <a:ext cx="340714" cy="804044"/>
          </a:xfrm>
          <a:custGeom>
            <a:avLst/>
            <a:gdLst/>
            <a:ahLst/>
            <a:cxnLst/>
            <a:rect l="l" t="t" r="r" b="b"/>
            <a:pathLst>
              <a:path w="340714" h="804044">
                <a:moveTo>
                  <a:pt x="340713" y="0"/>
                </a:moveTo>
                <a:lnTo>
                  <a:pt x="0" y="0"/>
                </a:lnTo>
                <a:lnTo>
                  <a:pt x="0" y="804044"/>
                </a:lnTo>
                <a:lnTo>
                  <a:pt x="340713" y="804044"/>
                </a:lnTo>
                <a:lnTo>
                  <a:pt x="340713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871968">
            <a:off x="14914659" y="3224199"/>
            <a:ext cx="675766" cy="1687658"/>
          </a:xfrm>
          <a:custGeom>
            <a:avLst/>
            <a:gdLst/>
            <a:ahLst/>
            <a:cxnLst/>
            <a:rect l="l" t="t" r="r" b="b"/>
            <a:pathLst>
              <a:path w="675766" h="1687658">
                <a:moveTo>
                  <a:pt x="0" y="0"/>
                </a:moveTo>
                <a:lnTo>
                  <a:pt x="675767" y="0"/>
                </a:lnTo>
                <a:lnTo>
                  <a:pt x="675767" y="1687658"/>
                </a:lnTo>
                <a:lnTo>
                  <a:pt x="0" y="16876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841712">
            <a:off x="14947578" y="7555499"/>
            <a:ext cx="699806" cy="1206957"/>
          </a:xfrm>
          <a:custGeom>
            <a:avLst/>
            <a:gdLst/>
            <a:ahLst/>
            <a:cxnLst/>
            <a:rect l="l" t="t" r="r" b="b"/>
            <a:pathLst>
              <a:path w="699806" h="1206957">
                <a:moveTo>
                  <a:pt x="0" y="0"/>
                </a:moveTo>
                <a:lnTo>
                  <a:pt x="699806" y="0"/>
                </a:lnTo>
                <a:lnTo>
                  <a:pt x="699806" y="1206956"/>
                </a:lnTo>
                <a:lnTo>
                  <a:pt x="0" y="12069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360080" y="7161138"/>
            <a:ext cx="718592" cy="1785321"/>
          </a:xfrm>
          <a:custGeom>
            <a:avLst/>
            <a:gdLst/>
            <a:ahLst/>
            <a:cxnLst/>
            <a:rect l="l" t="t" r="r" b="b"/>
            <a:pathLst>
              <a:path w="718592" h="1785321">
                <a:moveTo>
                  <a:pt x="0" y="0"/>
                </a:moveTo>
                <a:lnTo>
                  <a:pt x="718592" y="0"/>
                </a:lnTo>
                <a:lnTo>
                  <a:pt x="718592" y="1785321"/>
                </a:lnTo>
                <a:lnTo>
                  <a:pt x="0" y="17853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785709" y="8135363"/>
            <a:ext cx="933667" cy="923966"/>
          </a:xfrm>
          <a:custGeom>
            <a:avLst/>
            <a:gdLst/>
            <a:ahLst/>
            <a:cxnLst/>
            <a:rect l="l" t="t" r="r" b="b"/>
            <a:pathLst>
              <a:path w="933667" h="923966">
                <a:moveTo>
                  <a:pt x="0" y="0"/>
                </a:moveTo>
                <a:lnTo>
                  <a:pt x="933667" y="0"/>
                </a:lnTo>
                <a:lnTo>
                  <a:pt x="933667" y="923967"/>
                </a:lnTo>
                <a:lnTo>
                  <a:pt x="0" y="9239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2817893" flipH="1">
            <a:off x="14503588" y="2918232"/>
            <a:ext cx="564242" cy="1205934"/>
          </a:xfrm>
          <a:custGeom>
            <a:avLst/>
            <a:gdLst/>
            <a:ahLst/>
            <a:cxnLst/>
            <a:rect l="l" t="t" r="r" b="b"/>
            <a:pathLst>
              <a:path w="564242" h="1205934">
                <a:moveTo>
                  <a:pt x="564242" y="0"/>
                </a:moveTo>
                <a:lnTo>
                  <a:pt x="0" y="0"/>
                </a:lnTo>
                <a:lnTo>
                  <a:pt x="0" y="1205934"/>
                </a:lnTo>
                <a:lnTo>
                  <a:pt x="564242" y="1205934"/>
                </a:lnTo>
                <a:lnTo>
                  <a:pt x="564242" y="0"/>
                </a:lnTo>
                <a:close/>
              </a:path>
            </a:pathLst>
          </a:custGeom>
          <a:blipFill>
            <a:blip r:embed="rId10"/>
            <a:stretch>
              <a:fillRect r="-1252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670184" y="3257982"/>
            <a:ext cx="1049192" cy="957958"/>
          </a:xfrm>
          <a:custGeom>
            <a:avLst/>
            <a:gdLst/>
            <a:ahLst/>
            <a:cxnLst/>
            <a:rect l="l" t="t" r="r" b="b"/>
            <a:pathLst>
              <a:path w="1049192" h="957958">
                <a:moveTo>
                  <a:pt x="0" y="0"/>
                </a:moveTo>
                <a:lnTo>
                  <a:pt x="1049192" y="0"/>
                </a:lnTo>
                <a:lnTo>
                  <a:pt x="1049192" y="957958"/>
                </a:lnTo>
                <a:lnTo>
                  <a:pt x="0" y="9579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244844" y="895350"/>
            <a:ext cx="9514670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spc="288">
                <a:solidFill>
                  <a:srgbClr val="677EA4"/>
                </a:solidFill>
                <a:latin typeface="Carollo Playscript Bold"/>
                <a:ea typeface="Carollo Playscript Bold"/>
                <a:cs typeface="Carollo Playscript Bold"/>
                <a:sym typeface="Carollo Playscript Bold"/>
              </a:rPr>
              <a:t>Про себе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70123" y="2069361"/>
            <a:ext cx="10033972" cy="6630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98"/>
              </a:lnSpc>
            </a:pPr>
            <a:r>
              <a:rPr lang="en-US" sz="2713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Рік народження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– 01.04.1988</a:t>
            </a:r>
          </a:p>
          <a:p>
            <a:pPr algn="just">
              <a:lnSpc>
                <a:spcPts val="3798"/>
              </a:lnSpc>
            </a:pPr>
            <a:r>
              <a:rPr lang="en-US" sz="2713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Освіта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– повна вища                          </a:t>
            </a:r>
          </a:p>
          <a:p>
            <a:pPr algn="just">
              <a:lnSpc>
                <a:spcPts val="3798"/>
              </a:lnSpc>
            </a:pP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Закінчила Волинський Національний університет імені Лесі Українки у 2011р.</a:t>
            </a:r>
          </a:p>
          <a:p>
            <a:pPr algn="just">
              <a:lnSpc>
                <a:spcPts val="3798"/>
              </a:lnSpc>
            </a:pPr>
            <a:r>
              <a:rPr lang="en-US" sz="2713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Спеціальність 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– початкове навчання</a:t>
            </a:r>
          </a:p>
          <a:p>
            <a:pPr algn="just">
              <a:lnSpc>
                <a:spcPts val="3798"/>
              </a:lnSpc>
            </a:pPr>
            <a:r>
              <a:rPr lang="en-US" sz="2713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Кваліфікація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– вчитель початкових класів, організатор початкової освіти</a:t>
            </a:r>
          </a:p>
          <a:p>
            <a:pPr algn="just">
              <a:lnSpc>
                <a:spcPts val="3798"/>
              </a:lnSpc>
            </a:pPr>
            <a:r>
              <a:rPr lang="en-US" sz="2713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Посада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– вихователь</a:t>
            </a:r>
          </a:p>
          <a:p>
            <a:pPr algn="just">
              <a:lnSpc>
                <a:spcPts val="3798"/>
              </a:lnSpc>
            </a:pPr>
            <a:r>
              <a:rPr lang="en-US" sz="2713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Педагогічний стаж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– 16 років</a:t>
            </a:r>
          </a:p>
          <a:p>
            <a:pPr algn="just">
              <a:lnSpc>
                <a:spcPts val="3798"/>
              </a:lnSpc>
            </a:pPr>
            <a:r>
              <a:rPr lang="en-US" sz="2713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Підвищення кваліфікації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–  курси при ВІППО 2016 р.</a:t>
            </a:r>
          </a:p>
          <a:p>
            <a:pPr algn="just">
              <a:lnSpc>
                <a:spcPts val="3798"/>
              </a:lnSpc>
            </a:pPr>
            <a:r>
              <a:rPr lang="en-US" sz="2713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Результат атестації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– присвоєно ІІ категорію 2018р.</a:t>
            </a:r>
          </a:p>
          <a:p>
            <a:pPr algn="just">
              <a:lnSpc>
                <a:spcPts val="3798"/>
              </a:lnSpc>
            </a:pPr>
            <a:r>
              <a:rPr lang="en-US" sz="2713" b="1" dirty="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Підвищення кваліфікації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– курси при ВІППО</a:t>
            </a:r>
            <a:r>
              <a:rPr lang="en-US" sz="2713" b="1" dirty="0">
                <a:solidFill>
                  <a:srgbClr val="677EA4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 </a:t>
            </a:r>
            <a:r>
              <a:rPr lang="en-US" sz="2713" dirty="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2024р.</a:t>
            </a:r>
          </a:p>
          <a:p>
            <a:pPr algn="just">
              <a:lnSpc>
                <a:spcPts val="2538"/>
              </a:lnSpc>
            </a:pPr>
            <a:endParaRPr lang="en-US" sz="2713" dirty="0">
              <a:solidFill>
                <a:srgbClr val="000000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  <a:p>
            <a:pPr algn="just">
              <a:lnSpc>
                <a:spcPts val="4513"/>
              </a:lnSpc>
            </a:pPr>
            <a:endParaRPr lang="en-US" sz="2713" dirty="0">
              <a:solidFill>
                <a:srgbClr val="000000"/>
              </a:solidFill>
              <a:latin typeface="Times New Roman MT"/>
              <a:ea typeface="Times New Roman MT"/>
              <a:cs typeface="Times New Roman MT"/>
              <a:sym typeface="Times New Roman MT"/>
            </a:endParaRPr>
          </a:p>
        </p:txBody>
      </p:sp>
      <p:sp>
        <p:nvSpPr>
          <p:cNvPr id="20" name="Freeform 20"/>
          <p:cNvSpPr/>
          <p:nvPr/>
        </p:nvSpPr>
        <p:spPr>
          <a:xfrm rot="1206564">
            <a:off x="1486637" y="8188800"/>
            <a:ext cx="1131106" cy="1950183"/>
          </a:xfrm>
          <a:custGeom>
            <a:avLst/>
            <a:gdLst/>
            <a:ahLst/>
            <a:cxnLst/>
            <a:rect l="l" t="t" r="r" b="b"/>
            <a:pathLst>
              <a:path w="1131106" h="1950183">
                <a:moveTo>
                  <a:pt x="0" y="0"/>
                </a:moveTo>
                <a:lnTo>
                  <a:pt x="1131107" y="0"/>
                </a:lnTo>
                <a:lnTo>
                  <a:pt x="1131107" y="1950184"/>
                </a:lnTo>
                <a:lnTo>
                  <a:pt x="0" y="19501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666046" y="2356759"/>
            <a:ext cx="5458049" cy="6692990"/>
            <a:chOff x="0" y="0"/>
            <a:chExt cx="7165669" cy="8786976"/>
          </a:xfrm>
        </p:grpSpPr>
        <p:sp>
          <p:nvSpPr>
            <p:cNvPr id="22" name="Freeform 22"/>
            <p:cNvSpPr/>
            <p:nvPr/>
          </p:nvSpPr>
          <p:spPr>
            <a:xfrm>
              <a:off x="648887" y="391606"/>
              <a:ext cx="5867884" cy="8003753"/>
            </a:xfrm>
            <a:custGeom>
              <a:avLst/>
              <a:gdLst/>
              <a:ahLst/>
              <a:cxnLst/>
              <a:rect l="l" t="t" r="r" b="b"/>
              <a:pathLst>
                <a:path w="5867884" h="8003753">
                  <a:moveTo>
                    <a:pt x="179338" y="8003753"/>
                  </a:moveTo>
                  <a:lnTo>
                    <a:pt x="0" y="7825011"/>
                  </a:lnTo>
                  <a:lnTo>
                    <a:pt x="0" y="178761"/>
                  </a:lnTo>
                  <a:lnTo>
                    <a:pt x="179338" y="0"/>
                  </a:lnTo>
                  <a:lnTo>
                    <a:pt x="5690567" y="0"/>
                  </a:lnTo>
                  <a:lnTo>
                    <a:pt x="5867884" y="178028"/>
                  </a:lnTo>
                  <a:lnTo>
                    <a:pt x="5867884" y="7826549"/>
                  </a:lnTo>
                  <a:lnTo>
                    <a:pt x="5690890" y="8003753"/>
                  </a:lnTo>
                  <a:close/>
                </a:path>
              </a:pathLst>
            </a:custGeom>
            <a:blipFill>
              <a:blip r:embed="rId12"/>
              <a:stretch>
                <a:fillRect l="-12516" r="-12516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-4" y="1081"/>
              <a:ext cx="7165673" cy="8784802"/>
            </a:xfrm>
            <a:custGeom>
              <a:avLst/>
              <a:gdLst/>
              <a:ahLst/>
              <a:cxnLst/>
              <a:rect l="l" t="t" r="r" b="b"/>
              <a:pathLst>
                <a:path w="7165673" h="8784802">
                  <a:moveTo>
                    <a:pt x="824297" y="381000"/>
                  </a:moveTo>
                  <a:lnTo>
                    <a:pt x="639366" y="565329"/>
                  </a:lnTo>
                  <a:lnTo>
                    <a:pt x="639366" y="8219490"/>
                  </a:lnTo>
                  <a:lnTo>
                    <a:pt x="824297" y="8403801"/>
                  </a:lnTo>
                  <a:lnTo>
                    <a:pt x="6343725" y="8403801"/>
                  </a:lnTo>
                  <a:lnTo>
                    <a:pt x="6526300" y="8221016"/>
                  </a:lnTo>
                  <a:lnTo>
                    <a:pt x="6526300" y="564623"/>
                  </a:lnTo>
                  <a:lnTo>
                    <a:pt x="6343415" y="381000"/>
                  </a:lnTo>
                  <a:lnTo>
                    <a:pt x="824297" y="381000"/>
                  </a:lnTo>
                  <a:close/>
                  <a:moveTo>
                    <a:pt x="6507250" y="8213129"/>
                  </a:moveTo>
                  <a:lnTo>
                    <a:pt x="6335837" y="8384753"/>
                  </a:lnTo>
                  <a:lnTo>
                    <a:pt x="832161" y="8384753"/>
                  </a:lnTo>
                  <a:lnTo>
                    <a:pt x="658416" y="8211580"/>
                  </a:lnTo>
                  <a:lnTo>
                    <a:pt x="658416" y="573242"/>
                  </a:lnTo>
                  <a:lnTo>
                    <a:pt x="832161" y="400050"/>
                  </a:lnTo>
                  <a:lnTo>
                    <a:pt x="6335503" y="400050"/>
                  </a:lnTo>
                  <a:lnTo>
                    <a:pt x="6507252" y="572485"/>
                  </a:lnTo>
                  <a:lnTo>
                    <a:pt x="6507252" y="8213129"/>
                  </a:lnTo>
                  <a:close/>
                  <a:moveTo>
                    <a:pt x="7165673" y="4409192"/>
                  </a:moveTo>
                  <a:cubicBezTo>
                    <a:pt x="7023623" y="4388765"/>
                    <a:pt x="6947807" y="4301789"/>
                    <a:pt x="6907300" y="4211781"/>
                  </a:cubicBezTo>
                  <a:lnTo>
                    <a:pt x="6907300" y="424798"/>
                  </a:lnTo>
                  <a:cubicBezTo>
                    <a:pt x="6907300" y="413462"/>
                    <a:pt x="6902897" y="402809"/>
                    <a:pt x="6894910" y="394810"/>
                  </a:cubicBezTo>
                  <a:lnTo>
                    <a:pt x="6515412" y="13797"/>
                  </a:lnTo>
                  <a:lnTo>
                    <a:pt x="6514457" y="12818"/>
                  </a:lnTo>
                  <a:cubicBezTo>
                    <a:pt x="6506519" y="4670"/>
                    <a:pt x="6495444" y="0"/>
                    <a:pt x="6484058" y="0"/>
                  </a:cubicBezTo>
                  <a:lnTo>
                    <a:pt x="684412" y="0"/>
                  </a:lnTo>
                  <a:cubicBezTo>
                    <a:pt x="673076" y="0"/>
                    <a:pt x="662423" y="4403"/>
                    <a:pt x="654398" y="12403"/>
                  </a:cubicBezTo>
                  <a:lnTo>
                    <a:pt x="270868" y="394698"/>
                  </a:lnTo>
                  <a:cubicBezTo>
                    <a:pt x="262918" y="402616"/>
                    <a:pt x="258366" y="413587"/>
                    <a:pt x="258366" y="424798"/>
                  </a:cubicBezTo>
                  <a:lnTo>
                    <a:pt x="258366" y="4211796"/>
                  </a:lnTo>
                  <a:cubicBezTo>
                    <a:pt x="217859" y="4301800"/>
                    <a:pt x="142042" y="4388768"/>
                    <a:pt x="0" y="4409192"/>
                  </a:cubicBezTo>
                  <a:cubicBezTo>
                    <a:pt x="142042" y="4429616"/>
                    <a:pt x="217859" y="4516584"/>
                    <a:pt x="258366" y="4606588"/>
                  </a:cubicBezTo>
                  <a:lnTo>
                    <a:pt x="258366" y="8360010"/>
                  </a:lnTo>
                  <a:cubicBezTo>
                    <a:pt x="258366" y="8371258"/>
                    <a:pt x="262720" y="8381876"/>
                    <a:pt x="270645" y="8389887"/>
                  </a:cubicBezTo>
                  <a:lnTo>
                    <a:pt x="654385" y="8772399"/>
                  </a:lnTo>
                  <a:cubicBezTo>
                    <a:pt x="662409" y="8780398"/>
                    <a:pt x="673076" y="8784802"/>
                    <a:pt x="684412" y="8784802"/>
                  </a:cubicBezTo>
                  <a:lnTo>
                    <a:pt x="6484058" y="8784802"/>
                  </a:lnTo>
                  <a:cubicBezTo>
                    <a:pt x="6495418" y="8784802"/>
                    <a:pt x="6506098" y="8780375"/>
                    <a:pt x="6514121" y="8772339"/>
                  </a:cubicBezTo>
                  <a:lnTo>
                    <a:pt x="6894885" y="8391128"/>
                  </a:lnTo>
                  <a:cubicBezTo>
                    <a:pt x="6902884" y="8383104"/>
                    <a:pt x="6907299" y="8372450"/>
                    <a:pt x="6907299" y="8361101"/>
                  </a:cubicBezTo>
                  <a:lnTo>
                    <a:pt x="6907299" y="4606604"/>
                  </a:lnTo>
                  <a:cubicBezTo>
                    <a:pt x="6947807" y="4516595"/>
                    <a:pt x="7023623" y="4429619"/>
                    <a:pt x="7165673" y="4409192"/>
                  </a:cubicBezTo>
                  <a:close/>
                  <a:moveTo>
                    <a:pt x="6881404" y="8377672"/>
                  </a:moveTo>
                  <a:lnTo>
                    <a:pt x="6500639" y="8758883"/>
                  </a:lnTo>
                  <a:cubicBezTo>
                    <a:pt x="6496223" y="8763310"/>
                    <a:pt x="6490333" y="8765754"/>
                    <a:pt x="6484057" y="8765754"/>
                  </a:cubicBezTo>
                  <a:lnTo>
                    <a:pt x="684412" y="8765754"/>
                  </a:lnTo>
                  <a:cubicBezTo>
                    <a:pt x="678148" y="8765754"/>
                    <a:pt x="672270" y="8763323"/>
                    <a:pt x="667842" y="8758907"/>
                  </a:cubicBezTo>
                  <a:lnTo>
                    <a:pt x="285442" y="8377758"/>
                  </a:lnTo>
                  <a:lnTo>
                    <a:pt x="284189" y="8376493"/>
                  </a:lnTo>
                  <a:cubicBezTo>
                    <a:pt x="279823" y="8372077"/>
                    <a:pt x="277418" y="8366224"/>
                    <a:pt x="277418" y="8360009"/>
                  </a:cubicBezTo>
                  <a:lnTo>
                    <a:pt x="277418" y="4606597"/>
                  </a:lnTo>
                  <a:cubicBezTo>
                    <a:pt x="317926" y="4516591"/>
                    <a:pt x="393741" y="4429618"/>
                    <a:pt x="535788" y="4409192"/>
                  </a:cubicBezTo>
                  <a:cubicBezTo>
                    <a:pt x="393741" y="4388767"/>
                    <a:pt x="317926" y="4301792"/>
                    <a:pt x="277418" y="4211786"/>
                  </a:cubicBezTo>
                  <a:lnTo>
                    <a:pt x="277418" y="424798"/>
                  </a:lnTo>
                  <a:cubicBezTo>
                    <a:pt x="277418" y="418616"/>
                    <a:pt x="279935" y="412563"/>
                    <a:pt x="284314" y="408192"/>
                  </a:cubicBezTo>
                  <a:lnTo>
                    <a:pt x="667842" y="25895"/>
                  </a:lnTo>
                  <a:cubicBezTo>
                    <a:pt x="672270" y="21479"/>
                    <a:pt x="678161" y="19049"/>
                    <a:pt x="684412" y="19049"/>
                  </a:cubicBezTo>
                  <a:lnTo>
                    <a:pt x="6484058" y="19049"/>
                  </a:lnTo>
                  <a:cubicBezTo>
                    <a:pt x="6490333" y="19049"/>
                    <a:pt x="6496435" y="21622"/>
                    <a:pt x="6500813" y="26112"/>
                  </a:cubicBezTo>
                  <a:lnTo>
                    <a:pt x="6881417" y="408259"/>
                  </a:lnTo>
                  <a:cubicBezTo>
                    <a:pt x="6885819" y="412675"/>
                    <a:pt x="6888250" y="418547"/>
                    <a:pt x="6888250" y="424797"/>
                  </a:cubicBezTo>
                  <a:lnTo>
                    <a:pt x="6888250" y="4211801"/>
                  </a:lnTo>
                  <a:cubicBezTo>
                    <a:pt x="6847741" y="4301802"/>
                    <a:pt x="6771926" y="4388767"/>
                    <a:pt x="6629886" y="4409192"/>
                  </a:cubicBezTo>
                  <a:cubicBezTo>
                    <a:pt x="6771926" y="4429616"/>
                    <a:pt x="6847741" y="4516582"/>
                    <a:pt x="6888250" y="4606582"/>
                  </a:cubicBezTo>
                  <a:lnTo>
                    <a:pt x="6888250" y="8361101"/>
                  </a:lnTo>
                  <a:cubicBezTo>
                    <a:pt x="6888250" y="8367364"/>
                    <a:pt x="6885819" y="8373243"/>
                    <a:pt x="6881404" y="8377672"/>
                  </a:cubicBezTo>
                  <a:close/>
                </a:path>
              </a:pathLst>
            </a:custGeom>
            <a:solidFill>
              <a:srgbClr val="54372A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498931"/>
            <a:chOff x="0" y="0"/>
            <a:chExt cx="4274726" cy="22384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38402"/>
            </a:xfrm>
            <a:custGeom>
              <a:avLst/>
              <a:gdLst/>
              <a:ahLst/>
              <a:cxnLst/>
              <a:rect l="l" t="t" r="r" b="b"/>
              <a:pathLst>
                <a:path w="4274726" h="2238402">
                  <a:moveTo>
                    <a:pt x="0" y="0"/>
                  </a:moveTo>
                  <a:lnTo>
                    <a:pt x="4274726" y="0"/>
                  </a:lnTo>
                  <a:lnTo>
                    <a:pt x="4274726" y="2238402"/>
                  </a:lnTo>
                  <a:lnTo>
                    <a:pt x="0" y="2238402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305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068998" y="1943051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750026" flipH="1">
            <a:off x="418195" y="-100104"/>
            <a:ext cx="2410789" cy="32102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764624" y="8167001"/>
            <a:ext cx="1345069" cy="2129756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8517225">
            <a:off x="15748589" y="-114304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757916">
            <a:off x="463505" y="7963646"/>
            <a:ext cx="824338" cy="2178304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3001911">
            <a:off x="16361091" y="8014399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294187" y="1185302"/>
            <a:ext cx="6849813" cy="639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spc="148">
                <a:solidFill>
                  <a:srgbClr val="FF66C4"/>
                </a:solidFill>
                <a:latin typeface="Arturo"/>
                <a:ea typeface="Arturo"/>
                <a:cs typeface="Arturo"/>
                <a:sym typeface="Arturo"/>
              </a:rPr>
              <a:t>Моє життєве кредо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46610" y="1907428"/>
            <a:ext cx="6837514" cy="1889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rgbClr val="545454"/>
                </a:solidFill>
                <a:latin typeface="PT Serif Bold"/>
                <a:ea typeface="PT Serif Bold"/>
                <a:cs typeface="PT Serif Bold"/>
                <a:sym typeface="PT Serif Bold"/>
              </a:rPr>
              <a:t>“Пам’ятай минуле, живи сьогоденням, дивись у майбутнє!”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423706" y="2916957"/>
            <a:ext cx="6104425" cy="61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3536" spc="141">
                <a:solidFill>
                  <a:srgbClr val="FF66C4"/>
                </a:solidFill>
                <a:latin typeface="Arturo"/>
                <a:ea typeface="Arturo"/>
                <a:cs typeface="Arturo"/>
                <a:sym typeface="Arturo"/>
              </a:rPr>
              <a:t>Моє педагогічне кредо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057161" y="3661774"/>
            <a:ext cx="6837514" cy="3804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en-US" sz="3600" b="1">
                <a:solidFill>
                  <a:srgbClr val="545454"/>
                </a:solidFill>
                <a:latin typeface="PT Serif Bold"/>
                <a:ea typeface="PT Serif Bold"/>
                <a:cs typeface="PT Serif Bold"/>
                <a:sym typeface="PT Serif Bold"/>
              </a:rPr>
              <a:t>“Дитинство - це не підготовка до життя, а саме життя. </a:t>
            </a:r>
          </a:p>
          <a:p>
            <a:pPr algn="just">
              <a:lnSpc>
                <a:spcPts val="5040"/>
              </a:lnSpc>
            </a:pPr>
            <a:r>
              <a:rPr lang="en-US" sz="3600" b="1">
                <a:solidFill>
                  <a:srgbClr val="545454"/>
                </a:solidFill>
                <a:latin typeface="PT Serif Bold"/>
                <a:ea typeface="PT Serif Bold"/>
                <a:cs typeface="PT Serif Bold"/>
                <a:sym typeface="PT Serif Bold"/>
              </a:rPr>
              <a:t>Я поруч, щоб воно було радісним, безпечним і наповненим відкриттями”. 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516050" y="3946544"/>
            <a:ext cx="7627950" cy="5348780"/>
            <a:chOff x="0" y="0"/>
            <a:chExt cx="1566603" cy="109851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52777" y="0"/>
                  </a:moveTo>
                  <a:lnTo>
                    <a:pt x="1513826" y="0"/>
                  </a:lnTo>
                  <a:cubicBezTo>
                    <a:pt x="1527824" y="0"/>
                    <a:pt x="1541247" y="5560"/>
                    <a:pt x="1551145" y="15458"/>
                  </a:cubicBezTo>
                  <a:cubicBezTo>
                    <a:pt x="1561043" y="25356"/>
                    <a:pt x="1566603" y="38780"/>
                    <a:pt x="1566603" y="52777"/>
                  </a:cubicBezTo>
                  <a:lnTo>
                    <a:pt x="1566603" y="1045738"/>
                  </a:lnTo>
                  <a:cubicBezTo>
                    <a:pt x="1566603" y="1059735"/>
                    <a:pt x="1561043" y="1073159"/>
                    <a:pt x="1551145" y="1083057"/>
                  </a:cubicBezTo>
                  <a:cubicBezTo>
                    <a:pt x="1541247" y="1092955"/>
                    <a:pt x="1527824" y="1098515"/>
                    <a:pt x="1513826" y="1098515"/>
                  </a:cubicBezTo>
                  <a:lnTo>
                    <a:pt x="52777" y="1098515"/>
                  </a:lnTo>
                  <a:cubicBezTo>
                    <a:pt x="38780" y="1098515"/>
                    <a:pt x="25356" y="1092955"/>
                    <a:pt x="15458" y="1083057"/>
                  </a:cubicBezTo>
                  <a:cubicBezTo>
                    <a:pt x="5560" y="1073159"/>
                    <a:pt x="0" y="1059735"/>
                    <a:pt x="0" y="1045738"/>
                  </a:cubicBezTo>
                  <a:lnTo>
                    <a:pt x="0" y="52777"/>
                  </a:lnTo>
                  <a:cubicBezTo>
                    <a:pt x="0" y="38780"/>
                    <a:pt x="5560" y="25356"/>
                    <a:pt x="15458" y="15458"/>
                  </a:cubicBezTo>
                  <a:cubicBezTo>
                    <a:pt x="25356" y="5560"/>
                    <a:pt x="38780" y="0"/>
                    <a:pt x="52777" y="0"/>
                  </a:cubicBezTo>
                  <a:close/>
                </a:path>
              </a:pathLst>
            </a:custGeom>
            <a:blipFill>
              <a:blip r:embed="rId9"/>
              <a:stretch>
                <a:fillRect t="-7930" r="-5729" b="-13532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75852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865808" flipH="1">
            <a:off x="16707916" y="6060301"/>
            <a:ext cx="1345069" cy="3363123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962042">
            <a:off x="698214" y="425911"/>
            <a:ext cx="1611614" cy="3650469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173085">
            <a:off x="1366174" y="987378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9529906" flipH="1">
            <a:off x="529938" y="88370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483350">
            <a:off x="16654038" y="8763517"/>
            <a:ext cx="981531" cy="1430282"/>
          </a:xfrm>
          <a:custGeom>
            <a:avLst/>
            <a:gdLst/>
            <a:ahLst/>
            <a:cxnLst/>
            <a:rect l="l" t="t" r="r" b="b"/>
            <a:pathLst>
              <a:path w="981531" h="1430282">
                <a:moveTo>
                  <a:pt x="0" y="0"/>
                </a:moveTo>
                <a:lnTo>
                  <a:pt x="981531" y="0"/>
                </a:lnTo>
                <a:lnTo>
                  <a:pt x="981531" y="1430282"/>
                </a:lnTo>
                <a:lnTo>
                  <a:pt x="0" y="14302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201762">
            <a:off x="15696922" y="7722010"/>
            <a:ext cx="1541228" cy="2295443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9" y="0"/>
                </a:lnTo>
                <a:lnTo>
                  <a:pt x="1541229" y="3829138"/>
                </a:lnTo>
                <a:lnTo>
                  <a:pt x="0" y="38291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3184198">
            <a:off x="449281" y="3026962"/>
            <a:ext cx="498300" cy="1175930"/>
          </a:xfrm>
          <a:custGeom>
            <a:avLst/>
            <a:gdLst/>
            <a:ahLst/>
            <a:cxnLst/>
            <a:rect l="l" t="t" r="r" b="b"/>
            <a:pathLst>
              <a:path w="498300" h="1175930">
                <a:moveTo>
                  <a:pt x="0" y="0"/>
                </a:moveTo>
                <a:lnTo>
                  <a:pt x="498301" y="0"/>
                </a:lnTo>
                <a:lnTo>
                  <a:pt x="498301" y="1175930"/>
                </a:lnTo>
                <a:lnTo>
                  <a:pt x="0" y="11759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30692" y="1185623"/>
            <a:ext cx="15027892" cy="2131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0"/>
              </a:lnSpc>
            </a:pPr>
            <a:r>
              <a:rPr lang="en-US" sz="6100">
                <a:solidFill>
                  <a:srgbClr val="677EA4"/>
                </a:solidFill>
                <a:latin typeface="Yeseva One"/>
                <a:ea typeface="Yeseva One"/>
                <a:cs typeface="Yeseva One"/>
                <a:sym typeface="Yeseva One"/>
              </a:rPr>
              <a:t>Використання сучасних </a:t>
            </a:r>
          </a:p>
          <a:p>
            <a:pPr algn="ctr">
              <a:lnSpc>
                <a:spcPts val="8540"/>
              </a:lnSpc>
            </a:pPr>
            <a:r>
              <a:rPr lang="en-US" sz="6100">
                <a:solidFill>
                  <a:srgbClr val="677EA4"/>
                </a:solidFill>
                <a:latin typeface="Yeseva One"/>
                <a:ea typeface="Yeseva One"/>
                <a:cs typeface="Yeseva One"/>
                <a:sym typeface="Yeseva One"/>
              </a:rPr>
              <a:t>освітніх технологій 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787424" y="4148934"/>
            <a:ext cx="4706740" cy="1182928"/>
            <a:chOff x="0" y="0"/>
            <a:chExt cx="1239635" cy="31155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39635" cy="311553"/>
            </a:xfrm>
            <a:custGeom>
              <a:avLst/>
              <a:gdLst/>
              <a:ahLst/>
              <a:cxnLst/>
              <a:rect l="l" t="t" r="r" b="b"/>
              <a:pathLst>
                <a:path w="1239635" h="311553">
                  <a:moveTo>
                    <a:pt x="126654" y="0"/>
                  </a:moveTo>
                  <a:lnTo>
                    <a:pt x="1112981" y="0"/>
                  </a:lnTo>
                  <a:cubicBezTo>
                    <a:pt x="1182930" y="0"/>
                    <a:pt x="1239635" y="56705"/>
                    <a:pt x="1239635" y="126654"/>
                  </a:cubicBezTo>
                  <a:lnTo>
                    <a:pt x="1239635" y="184899"/>
                  </a:lnTo>
                  <a:cubicBezTo>
                    <a:pt x="1239635" y="254848"/>
                    <a:pt x="1182930" y="311553"/>
                    <a:pt x="1112981" y="311553"/>
                  </a:cubicBezTo>
                  <a:lnTo>
                    <a:pt x="126654" y="311553"/>
                  </a:lnTo>
                  <a:cubicBezTo>
                    <a:pt x="56705" y="311553"/>
                    <a:pt x="0" y="254848"/>
                    <a:pt x="0" y="184899"/>
                  </a:cubicBezTo>
                  <a:lnTo>
                    <a:pt x="0" y="126654"/>
                  </a:lnTo>
                  <a:cubicBezTo>
                    <a:pt x="0" y="56705"/>
                    <a:pt x="56705" y="0"/>
                    <a:pt x="126654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1239635" cy="378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504021" y="4188268"/>
            <a:ext cx="5645323" cy="1047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5"/>
              </a:lnSpc>
            </a:pPr>
            <a:r>
              <a:rPr lang="en-US" sz="3025" b="1">
                <a:solidFill>
                  <a:srgbClr val="677EA4"/>
                </a:solidFill>
                <a:latin typeface="PT Serif Bold"/>
                <a:ea typeface="PT Serif Bold"/>
                <a:cs typeface="PT Serif Bold"/>
                <a:sym typeface="PT Serif Bold"/>
              </a:rPr>
              <a:t>Нейроігри,</a:t>
            </a:r>
          </a:p>
          <a:p>
            <a:pPr algn="ctr">
              <a:lnSpc>
                <a:spcPts val="4235"/>
              </a:lnSpc>
            </a:pPr>
            <a:r>
              <a:rPr lang="en-US" sz="3025" b="1">
                <a:solidFill>
                  <a:srgbClr val="677EA4"/>
                </a:solidFill>
                <a:latin typeface="PT Serif Bold"/>
                <a:ea typeface="PT Serif Bold"/>
                <a:cs typeface="PT Serif Bold"/>
                <a:sym typeface="PT Serif Bold"/>
              </a:rPr>
              <a:t> нейровправи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8612824" y="4353838"/>
            <a:ext cx="7787106" cy="1947562"/>
            <a:chOff x="0" y="0"/>
            <a:chExt cx="2050925" cy="51293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050925" cy="512938"/>
            </a:xfrm>
            <a:custGeom>
              <a:avLst/>
              <a:gdLst/>
              <a:ahLst/>
              <a:cxnLst/>
              <a:rect l="l" t="t" r="r" b="b"/>
              <a:pathLst>
                <a:path w="2050925" h="512938">
                  <a:moveTo>
                    <a:pt x="76553" y="0"/>
                  </a:moveTo>
                  <a:lnTo>
                    <a:pt x="1974372" y="0"/>
                  </a:lnTo>
                  <a:cubicBezTo>
                    <a:pt x="2016651" y="0"/>
                    <a:pt x="2050925" y="34274"/>
                    <a:pt x="2050925" y="76553"/>
                  </a:cubicBezTo>
                  <a:lnTo>
                    <a:pt x="2050925" y="436385"/>
                  </a:lnTo>
                  <a:cubicBezTo>
                    <a:pt x="2050925" y="456688"/>
                    <a:pt x="2042860" y="476160"/>
                    <a:pt x="2028503" y="490516"/>
                  </a:cubicBezTo>
                  <a:cubicBezTo>
                    <a:pt x="2014147" y="504873"/>
                    <a:pt x="1994675" y="512938"/>
                    <a:pt x="1974372" y="512938"/>
                  </a:cubicBezTo>
                  <a:lnTo>
                    <a:pt x="76553" y="512938"/>
                  </a:lnTo>
                  <a:cubicBezTo>
                    <a:pt x="34274" y="512938"/>
                    <a:pt x="0" y="478664"/>
                    <a:pt x="0" y="436385"/>
                  </a:cubicBezTo>
                  <a:lnTo>
                    <a:pt x="0" y="76553"/>
                  </a:lnTo>
                  <a:cubicBezTo>
                    <a:pt x="0" y="56250"/>
                    <a:pt x="8065" y="36778"/>
                    <a:pt x="22422" y="22422"/>
                  </a:cubicBezTo>
                  <a:cubicBezTo>
                    <a:pt x="36778" y="8065"/>
                    <a:pt x="56250" y="0"/>
                    <a:pt x="76553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2050925" cy="5796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787424" y="7350062"/>
            <a:ext cx="4706740" cy="1182928"/>
            <a:chOff x="0" y="0"/>
            <a:chExt cx="1239635" cy="31155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239635" cy="311553"/>
            </a:xfrm>
            <a:custGeom>
              <a:avLst/>
              <a:gdLst/>
              <a:ahLst/>
              <a:cxnLst/>
              <a:rect l="l" t="t" r="r" b="b"/>
              <a:pathLst>
                <a:path w="1239635" h="311553">
                  <a:moveTo>
                    <a:pt x="126654" y="0"/>
                  </a:moveTo>
                  <a:lnTo>
                    <a:pt x="1112981" y="0"/>
                  </a:lnTo>
                  <a:cubicBezTo>
                    <a:pt x="1182930" y="0"/>
                    <a:pt x="1239635" y="56705"/>
                    <a:pt x="1239635" y="126654"/>
                  </a:cubicBezTo>
                  <a:lnTo>
                    <a:pt x="1239635" y="184899"/>
                  </a:lnTo>
                  <a:cubicBezTo>
                    <a:pt x="1239635" y="254848"/>
                    <a:pt x="1182930" y="311553"/>
                    <a:pt x="1112981" y="311553"/>
                  </a:cubicBezTo>
                  <a:lnTo>
                    <a:pt x="126654" y="311553"/>
                  </a:lnTo>
                  <a:cubicBezTo>
                    <a:pt x="56705" y="311553"/>
                    <a:pt x="0" y="254848"/>
                    <a:pt x="0" y="184899"/>
                  </a:cubicBezTo>
                  <a:lnTo>
                    <a:pt x="0" y="126654"/>
                  </a:lnTo>
                  <a:cubicBezTo>
                    <a:pt x="0" y="56705"/>
                    <a:pt x="56705" y="0"/>
                    <a:pt x="126654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1239635" cy="378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978606" y="7097249"/>
            <a:ext cx="4706740" cy="1182928"/>
            <a:chOff x="0" y="0"/>
            <a:chExt cx="1239635" cy="31155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239635" cy="311553"/>
            </a:xfrm>
            <a:custGeom>
              <a:avLst/>
              <a:gdLst/>
              <a:ahLst/>
              <a:cxnLst/>
              <a:rect l="l" t="t" r="r" b="b"/>
              <a:pathLst>
                <a:path w="1239635" h="311553">
                  <a:moveTo>
                    <a:pt x="126654" y="0"/>
                  </a:moveTo>
                  <a:lnTo>
                    <a:pt x="1112981" y="0"/>
                  </a:lnTo>
                  <a:cubicBezTo>
                    <a:pt x="1182930" y="0"/>
                    <a:pt x="1239635" y="56705"/>
                    <a:pt x="1239635" y="126654"/>
                  </a:cubicBezTo>
                  <a:lnTo>
                    <a:pt x="1239635" y="184899"/>
                  </a:lnTo>
                  <a:cubicBezTo>
                    <a:pt x="1239635" y="254848"/>
                    <a:pt x="1182930" y="311553"/>
                    <a:pt x="1112981" y="311553"/>
                  </a:cubicBezTo>
                  <a:lnTo>
                    <a:pt x="126654" y="311553"/>
                  </a:lnTo>
                  <a:cubicBezTo>
                    <a:pt x="56705" y="311553"/>
                    <a:pt x="0" y="254848"/>
                    <a:pt x="0" y="184899"/>
                  </a:cubicBezTo>
                  <a:lnTo>
                    <a:pt x="0" y="126654"/>
                  </a:lnTo>
                  <a:cubicBezTo>
                    <a:pt x="0" y="56705"/>
                    <a:pt x="56705" y="0"/>
                    <a:pt x="126654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1239635" cy="378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787424" y="5709935"/>
            <a:ext cx="6298156" cy="1182928"/>
            <a:chOff x="0" y="0"/>
            <a:chExt cx="1658774" cy="31155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658774" cy="311553"/>
            </a:xfrm>
            <a:custGeom>
              <a:avLst/>
              <a:gdLst/>
              <a:ahLst/>
              <a:cxnLst/>
              <a:rect l="l" t="t" r="r" b="b"/>
              <a:pathLst>
                <a:path w="1658774" h="311553">
                  <a:moveTo>
                    <a:pt x="94651" y="0"/>
                  </a:moveTo>
                  <a:lnTo>
                    <a:pt x="1564122" y="0"/>
                  </a:lnTo>
                  <a:cubicBezTo>
                    <a:pt x="1589225" y="0"/>
                    <a:pt x="1613300" y="9972"/>
                    <a:pt x="1631051" y="27723"/>
                  </a:cubicBezTo>
                  <a:cubicBezTo>
                    <a:pt x="1648801" y="45473"/>
                    <a:pt x="1658774" y="69548"/>
                    <a:pt x="1658774" y="94651"/>
                  </a:cubicBezTo>
                  <a:lnTo>
                    <a:pt x="1658774" y="216902"/>
                  </a:lnTo>
                  <a:cubicBezTo>
                    <a:pt x="1658774" y="242005"/>
                    <a:pt x="1648801" y="266080"/>
                    <a:pt x="1631051" y="283830"/>
                  </a:cubicBezTo>
                  <a:cubicBezTo>
                    <a:pt x="1613300" y="301581"/>
                    <a:pt x="1589225" y="311553"/>
                    <a:pt x="1564122" y="311553"/>
                  </a:cubicBezTo>
                  <a:lnTo>
                    <a:pt x="94651" y="311553"/>
                  </a:lnTo>
                  <a:cubicBezTo>
                    <a:pt x="69548" y="311553"/>
                    <a:pt x="45473" y="301581"/>
                    <a:pt x="27723" y="283830"/>
                  </a:cubicBezTo>
                  <a:cubicBezTo>
                    <a:pt x="9972" y="266080"/>
                    <a:pt x="0" y="242005"/>
                    <a:pt x="0" y="216902"/>
                  </a:cubicBezTo>
                  <a:lnTo>
                    <a:pt x="0" y="94651"/>
                  </a:lnTo>
                  <a:cubicBezTo>
                    <a:pt x="0" y="69548"/>
                    <a:pt x="9972" y="45473"/>
                    <a:pt x="27723" y="27723"/>
                  </a:cubicBezTo>
                  <a:cubicBezTo>
                    <a:pt x="45473" y="9972"/>
                    <a:pt x="69548" y="0"/>
                    <a:pt x="94651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66675"/>
              <a:ext cx="1658774" cy="378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2583132" y="5721925"/>
            <a:ext cx="4706740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677EA4"/>
                </a:solidFill>
                <a:latin typeface="PT Serif Bold"/>
                <a:ea typeface="PT Serif Bold"/>
                <a:cs typeface="PT Serif Bold"/>
                <a:sym typeface="PT Serif Bold"/>
              </a:rPr>
              <a:t>Інтерактивні методи навчання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787424" y="7450354"/>
            <a:ext cx="470674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677EA4"/>
                </a:solidFill>
                <a:latin typeface="PT Serif Bold"/>
                <a:ea typeface="PT Serif Bold"/>
                <a:cs typeface="PT Serif Bold"/>
                <a:sym typeface="PT Serif Bold"/>
              </a:rPr>
              <a:t>ІКТ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134825" y="4350401"/>
            <a:ext cx="6743105" cy="2661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677EA4"/>
                </a:solidFill>
                <a:latin typeface="PT Serif Bold"/>
                <a:ea typeface="PT Serif Bold"/>
                <a:cs typeface="PT Serif Bold"/>
                <a:sym typeface="PT Serif Bold"/>
              </a:rPr>
              <a:t>Різнопланова діяльність </a:t>
            </a:r>
          </a:p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677EA4"/>
                </a:solidFill>
                <a:latin typeface="PT Serif Bold"/>
                <a:ea typeface="PT Serif Bold"/>
                <a:cs typeface="PT Serif Bold"/>
                <a:sym typeface="PT Serif Bold"/>
              </a:rPr>
              <a:t>за  альтернативною програмою</a:t>
            </a:r>
          </a:p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677EA4"/>
                </a:solidFill>
                <a:latin typeface="PT Serif Bold"/>
                <a:ea typeface="PT Serif Bold"/>
                <a:cs typeface="PT Serif Bold"/>
                <a:sym typeface="PT Serif Bold"/>
              </a:rPr>
              <a:t> інженерного мислення</a:t>
            </a:r>
          </a:p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677EA4"/>
                </a:solidFill>
                <a:latin typeface="PT Serif Bold"/>
                <a:ea typeface="PT Serif Bold"/>
                <a:cs typeface="PT Serif Bold"/>
                <a:sym typeface="PT Serif Bold"/>
              </a:rPr>
              <a:t> «STREAM-освіта, або Стежинки у Всесвіт»</a:t>
            </a:r>
          </a:p>
          <a:p>
            <a:pPr algn="ctr">
              <a:lnSpc>
                <a:spcPts val="7559"/>
              </a:lnSpc>
            </a:pPr>
            <a:endParaRPr lang="en-US" sz="2500" b="1">
              <a:solidFill>
                <a:srgbClr val="677EA4"/>
              </a:solidFill>
              <a:latin typeface="PT Serif Bold"/>
              <a:ea typeface="PT Serif Bold"/>
              <a:cs typeface="PT Serif Bold"/>
              <a:sym typeface="PT Serif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9978606" y="7402964"/>
            <a:ext cx="4706740" cy="51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677EA4"/>
                </a:solidFill>
                <a:latin typeface="PT Serif Bold"/>
                <a:ea typeface="PT Serif Bold"/>
                <a:cs typeface="PT Serif Bold"/>
                <a:sym typeface="PT Serif Bold"/>
              </a:rPr>
              <a:t>Інтегровані заняття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4981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865808" flipH="1">
            <a:off x="16545161" y="7382063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962042">
            <a:off x="194806" y="156133"/>
            <a:ext cx="1860350" cy="3605839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173085">
            <a:off x="350846" y="228852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9529906" flipH="1">
            <a:off x="432524" y="89786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483350">
            <a:off x="16703212" y="9306940"/>
            <a:ext cx="981531" cy="657474"/>
          </a:xfrm>
          <a:custGeom>
            <a:avLst/>
            <a:gdLst/>
            <a:ahLst/>
            <a:cxnLst/>
            <a:rect l="l" t="t" r="r" b="b"/>
            <a:pathLst>
              <a:path w="981531" h="1430282">
                <a:moveTo>
                  <a:pt x="0" y="0"/>
                </a:moveTo>
                <a:lnTo>
                  <a:pt x="981531" y="0"/>
                </a:lnTo>
                <a:lnTo>
                  <a:pt x="981531" y="1430282"/>
                </a:lnTo>
                <a:lnTo>
                  <a:pt x="0" y="14302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201762">
            <a:off x="16194006" y="7413128"/>
            <a:ext cx="2047376" cy="2680149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9" y="0"/>
                </a:lnTo>
                <a:lnTo>
                  <a:pt x="1541229" y="3829138"/>
                </a:lnTo>
                <a:lnTo>
                  <a:pt x="0" y="38291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3184198">
            <a:off x="449281" y="3026962"/>
            <a:ext cx="498300" cy="1175930"/>
          </a:xfrm>
          <a:custGeom>
            <a:avLst/>
            <a:gdLst/>
            <a:ahLst/>
            <a:cxnLst/>
            <a:rect l="l" t="t" r="r" b="b"/>
            <a:pathLst>
              <a:path w="498300" h="1175930">
                <a:moveTo>
                  <a:pt x="0" y="0"/>
                </a:moveTo>
                <a:lnTo>
                  <a:pt x="498301" y="0"/>
                </a:lnTo>
                <a:lnTo>
                  <a:pt x="498301" y="1175930"/>
                </a:lnTo>
                <a:lnTo>
                  <a:pt x="0" y="11759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806823" y="3687099"/>
            <a:ext cx="6330390" cy="4604271"/>
          </a:xfrm>
          <a:custGeom>
            <a:avLst/>
            <a:gdLst/>
            <a:ahLst/>
            <a:cxnLst/>
            <a:rect l="l" t="t" r="r" b="b"/>
            <a:pathLst>
              <a:path w="6330390" h="4604271">
                <a:moveTo>
                  <a:pt x="0" y="0"/>
                </a:moveTo>
                <a:lnTo>
                  <a:pt x="6330390" y="0"/>
                </a:lnTo>
                <a:lnTo>
                  <a:pt x="6330390" y="4604271"/>
                </a:lnTo>
                <a:lnTo>
                  <a:pt x="0" y="46042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9397" t="-60488" r="-112754" b="-42253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270869" y="1095259"/>
            <a:ext cx="8828038" cy="1988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5700">
                <a:solidFill>
                  <a:srgbClr val="677EA4"/>
                </a:solidFill>
                <a:latin typeface="Yeseva One"/>
                <a:ea typeface="Yeseva One"/>
                <a:cs typeface="Yeseva One"/>
                <a:sym typeface="Yeseva One"/>
              </a:rPr>
              <a:t>Тема, над якою</a:t>
            </a:r>
          </a:p>
          <a:p>
            <a:pPr algn="ctr">
              <a:lnSpc>
                <a:spcPts val="7980"/>
              </a:lnSpc>
            </a:pPr>
            <a:r>
              <a:rPr lang="en-US" sz="5700">
                <a:solidFill>
                  <a:srgbClr val="677EA4"/>
                </a:solidFill>
                <a:latin typeface="Yeseva One"/>
                <a:ea typeface="Yeseva One"/>
                <a:cs typeface="Yeseva One"/>
                <a:sym typeface="Yeseva One"/>
              </a:rPr>
              <a:t> я поглиблено працюю: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24981" y="3888186"/>
            <a:ext cx="9681842" cy="3178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0"/>
              </a:lnSpc>
            </a:pPr>
            <a:r>
              <a:rPr lang="en-US" sz="6100">
                <a:solidFill>
                  <a:srgbClr val="F96E74"/>
                </a:solidFill>
                <a:latin typeface="Pangolin"/>
                <a:ea typeface="Pangolin"/>
                <a:cs typeface="Pangolin"/>
                <a:sym typeface="Pangolin"/>
              </a:rPr>
              <a:t>“Нейроігри як один із засобів</a:t>
            </a:r>
          </a:p>
          <a:p>
            <a:pPr algn="ctr">
              <a:lnSpc>
                <a:spcPts val="8540"/>
              </a:lnSpc>
            </a:pPr>
            <a:r>
              <a:rPr lang="en-US" sz="6100">
                <a:solidFill>
                  <a:srgbClr val="F96E74"/>
                </a:solidFill>
                <a:latin typeface="Pangolin"/>
                <a:ea typeface="Pangolin"/>
                <a:cs typeface="Pangolin"/>
                <a:sym typeface="Pangolin"/>
              </a:rPr>
              <a:t>інтелектуального розвитку дошкільників”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21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91505" y="426739"/>
            <a:ext cx="17197441" cy="9509363"/>
            <a:chOff x="0" y="0"/>
            <a:chExt cx="4529367" cy="24378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29367" cy="2437848"/>
            </a:xfrm>
            <a:custGeom>
              <a:avLst/>
              <a:gdLst/>
              <a:ahLst/>
              <a:cxnLst/>
              <a:rect l="l" t="t" r="r" b="b"/>
              <a:pathLst>
                <a:path w="4529367" h="2437848">
                  <a:moveTo>
                    <a:pt x="0" y="0"/>
                  </a:moveTo>
                  <a:lnTo>
                    <a:pt x="4529367" y="0"/>
                  </a:lnTo>
                  <a:lnTo>
                    <a:pt x="4529367" y="2437848"/>
                  </a:lnTo>
                  <a:lnTo>
                    <a:pt x="0" y="2437848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529367" cy="2504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338502" flipH="1">
            <a:off x="599832" y="5411297"/>
            <a:ext cx="2709226" cy="5057355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69602" flipH="1">
            <a:off x="432841" y="6651433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274405" y="-40131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6063358" y="5705475"/>
            <a:ext cx="6053734" cy="3999528"/>
            <a:chOff x="0" y="0"/>
            <a:chExt cx="1566603" cy="103501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66603" cy="1035010"/>
            </a:xfrm>
            <a:custGeom>
              <a:avLst/>
              <a:gdLst/>
              <a:ahLst/>
              <a:cxnLst/>
              <a:rect l="l" t="t" r="r" b="b"/>
              <a:pathLst>
                <a:path w="1566603" h="1035010">
                  <a:moveTo>
                    <a:pt x="66501" y="0"/>
                  </a:moveTo>
                  <a:lnTo>
                    <a:pt x="1500102" y="0"/>
                  </a:lnTo>
                  <a:cubicBezTo>
                    <a:pt x="1536830" y="0"/>
                    <a:pt x="1566603" y="29774"/>
                    <a:pt x="1566603" y="66501"/>
                  </a:cubicBezTo>
                  <a:lnTo>
                    <a:pt x="1566603" y="968509"/>
                  </a:lnTo>
                  <a:cubicBezTo>
                    <a:pt x="1566603" y="1005236"/>
                    <a:pt x="1536830" y="1035010"/>
                    <a:pt x="1500102" y="1035010"/>
                  </a:cubicBezTo>
                  <a:lnTo>
                    <a:pt x="66501" y="1035010"/>
                  </a:lnTo>
                  <a:cubicBezTo>
                    <a:pt x="29774" y="1035010"/>
                    <a:pt x="0" y="1005236"/>
                    <a:pt x="0" y="968509"/>
                  </a:cubicBezTo>
                  <a:lnTo>
                    <a:pt x="0" y="66501"/>
                  </a:lnTo>
                  <a:cubicBezTo>
                    <a:pt x="0" y="29774"/>
                    <a:pt x="29774" y="0"/>
                    <a:pt x="66501" y="0"/>
                  </a:cubicBezTo>
                  <a:close/>
                </a:path>
              </a:pathLst>
            </a:custGeom>
            <a:blipFill>
              <a:blip r:embed="rId7"/>
              <a:stretch>
                <a:fillRect t="-6760" b="-6760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611743" y="1558931"/>
            <a:ext cx="5865257" cy="4115000"/>
            <a:chOff x="0" y="0"/>
            <a:chExt cx="1566603" cy="10985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5663" y="0"/>
                  </a:moveTo>
                  <a:lnTo>
                    <a:pt x="1500940" y="0"/>
                  </a:lnTo>
                  <a:cubicBezTo>
                    <a:pt x="1537205" y="0"/>
                    <a:pt x="1566603" y="29398"/>
                    <a:pt x="1566603" y="65663"/>
                  </a:cubicBezTo>
                  <a:lnTo>
                    <a:pt x="1566603" y="1032852"/>
                  </a:lnTo>
                  <a:cubicBezTo>
                    <a:pt x="1566603" y="1069117"/>
                    <a:pt x="1537205" y="1098515"/>
                    <a:pt x="1500940" y="1098515"/>
                  </a:cubicBezTo>
                  <a:lnTo>
                    <a:pt x="65663" y="1098515"/>
                  </a:lnTo>
                  <a:cubicBezTo>
                    <a:pt x="29398" y="1098515"/>
                    <a:pt x="0" y="1069117"/>
                    <a:pt x="0" y="1032852"/>
                  </a:cubicBezTo>
                  <a:lnTo>
                    <a:pt x="0" y="65663"/>
                  </a:lnTo>
                  <a:cubicBezTo>
                    <a:pt x="0" y="29398"/>
                    <a:pt x="29398" y="0"/>
                    <a:pt x="65663" y="0"/>
                  </a:cubicBezTo>
                  <a:close/>
                </a:path>
              </a:pathLst>
            </a:custGeom>
            <a:blipFill>
              <a:blip r:embed="rId8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sp>
        <p:nvSpPr>
          <p:cNvPr id="15" name="TextBox 15"/>
          <p:cNvSpPr txBox="1"/>
          <p:nvPr/>
        </p:nvSpPr>
        <p:spPr>
          <a:xfrm>
            <a:off x="3278773" y="322586"/>
            <a:ext cx="1219609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 dirty="0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Відкриті освітні заходи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1674260" y="1558931"/>
            <a:ext cx="5868442" cy="4115000"/>
            <a:chOff x="0" y="0"/>
            <a:chExt cx="1566603" cy="10985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8601" y="0"/>
                  </a:moveTo>
                  <a:lnTo>
                    <a:pt x="1498002" y="0"/>
                  </a:lnTo>
                  <a:cubicBezTo>
                    <a:pt x="1535889" y="0"/>
                    <a:pt x="1566603" y="30714"/>
                    <a:pt x="1566603" y="68601"/>
                  </a:cubicBezTo>
                  <a:lnTo>
                    <a:pt x="1566603" y="1029914"/>
                  </a:lnTo>
                  <a:cubicBezTo>
                    <a:pt x="1566603" y="1067801"/>
                    <a:pt x="1535889" y="1098515"/>
                    <a:pt x="1498002" y="1098515"/>
                  </a:cubicBezTo>
                  <a:lnTo>
                    <a:pt x="68601" y="1098515"/>
                  </a:lnTo>
                  <a:cubicBezTo>
                    <a:pt x="30714" y="1098515"/>
                    <a:pt x="0" y="1067801"/>
                    <a:pt x="0" y="1029914"/>
                  </a:cubicBezTo>
                  <a:lnTo>
                    <a:pt x="0" y="68601"/>
                  </a:lnTo>
                  <a:cubicBezTo>
                    <a:pt x="0" y="30714"/>
                    <a:pt x="30714" y="0"/>
                    <a:pt x="68601" y="0"/>
                  </a:cubicBezTo>
                  <a:close/>
                </a:path>
              </a:pathLst>
            </a:custGeom>
            <a:blipFill>
              <a:blip r:embed="rId9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7170081" y="1991000"/>
            <a:ext cx="4271484" cy="1499597"/>
            <a:chOff x="0" y="0"/>
            <a:chExt cx="1125000" cy="39495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25000" cy="394955"/>
            </a:xfrm>
            <a:custGeom>
              <a:avLst/>
              <a:gdLst/>
              <a:ahLst/>
              <a:cxnLst/>
              <a:rect l="l" t="t" r="r" b="b"/>
              <a:pathLst>
                <a:path w="1125000" h="394955">
                  <a:moveTo>
                    <a:pt x="139560" y="0"/>
                  </a:moveTo>
                  <a:lnTo>
                    <a:pt x="985440" y="0"/>
                  </a:lnTo>
                  <a:cubicBezTo>
                    <a:pt x="1062517" y="0"/>
                    <a:pt x="1125000" y="62483"/>
                    <a:pt x="1125000" y="139560"/>
                  </a:cubicBezTo>
                  <a:lnTo>
                    <a:pt x="1125000" y="255396"/>
                  </a:lnTo>
                  <a:cubicBezTo>
                    <a:pt x="1125000" y="332472"/>
                    <a:pt x="1062517" y="394955"/>
                    <a:pt x="985440" y="394955"/>
                  </a:cubicBezTo>
                  <a:lnTo>
                    <a:pt x="139560" y="394955"/>
                  </a:lnTo>
                  <a:cubicBezTo>
                    <a:pt x="62483" y="394955"/>
                    <a:pt x="0" y="332472"/>
                    <a:pt x="0" y="255396"/>
                  </a:cubicBezTo>
                  <a:lnTo>
                    <a:pt x="0" y="139560"/>
                  </a:lnTo>
                  <a:cubicBezTo>
                    <a:pt x="0" y="62483"/>
                    <a:pt x="62483" y="0"/>
                    <a:pt x="139560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1125000" cy="461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170081" y="4048499"/>
            <a:ext cx="4271484" cy="1095001"/>
            <a:chOff x="0" y="0"/>
            <a:chExt cx="1125000" cy="28839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125000" cy="288395"/>
            </a:xfrm>
            <a:custGeom>
              <a:avLst/>
              <a:gdLst/>
              <a:ahLst/>
              <a:cxnLst/>
              <a:rect l="l" t="t" r="r" b="b"/>
              <a:pathLst>
                <a:path w="1125000" h="288395">
                  <a:moveTo>
                    <a:pt x="139560" y="0"/>
                  </a:moveTo>
                  <a:lnTo>
                    <a:pt x="985440" y="0"/>
                  </a:lnTo>
                  <a:cubicBezTo>
                    <a:pt x="1062517" y="0"/>
                    <a:pt x="1125000" y="62483"/>
                    <a:pt x="1125000" y="139560"/>
                  </a:cubicBezTo>
                  <a:lnTo>
                    <a:pt x="1125000" y="148835"/>
                  </a:lnTo>
                  <a:cubicBezTo>
                    <a:pt x="1125000" y="225912"/>
                    <a:pt x="1062517" y="288395"/>
                    <a:pt x="985440" y="288395"/>
                  </a:cubicBezTo>
                  <a:lnTo>
                    <a:pt x="139560" y="288395"/>
                  </a:lnTo>
                  <a:cubicBezTo>
                    <a:pt x="62483" y="288395"/>
                    <a:pt x="0" y="225912"/>
                    <a:pt x="0" y="148835"/>
                  </a:cubicBezTo>
                  <a:lnTo>
                    <a:pt x="0" y="139560"/>
                  </a:lnTo>
                  <a:cubicBezTo>
                    <a:pt x="0" y="62483"/>
                    <a:pt x="62483" y="0"/>
                    <a:pt x="139560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1125000" cy="355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7564904" y="2135325"/>
            <a:ext cx="3481837" cy="1192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dirty="0" smtClean="0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Партнерське</a:t>
            </a:r>
            <a:r>
              <a:rPr lang="uk-UA" sz="2199" dirty="0" smtClean="0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 </a:t>
            </a:r>
            <a:r>
              <a:rPr lang="en-US" sz="2199" dirty="0" smtClean="0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 </a:t>
            </a:r>
            <a:r>
              <a:rPr lang="en-US" sz="2199" dirty="0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заняття “Котики та собачки - наші друзі”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170081" y="4096736"/>
            <a:ext cx="4271484" cy="7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Заняття-квест </a:t>
            </a:r>
          </a:p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“Ми - маленькі детективи”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044" y="7602828"/>
            <a:ext cx="1666955" cy="127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75947" y="383554"/>
            <a:ext cx="17336105" cy="9421747"/>
            <a:chOff x="0" y="0"/>
            <a:chExt cx="4565888" cy="23115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65888" cy="2311533"/>
            </a:xfrm>
            <a:custGeom>
              <a:avLst/>
              <a:gdLst/>
              <a:ahLst/>
              <a:cxnLst/>
              <a:rect l="l" t="t" r="r" b="b"/>
              <a:pathLst>
                <a:path w="4565888" h="2311533">
                  <a:moveTo>
                    <a:pt x="0" y="0"/>
                  </a:moveTo>
                  <a:lnTo>
                    <a:pt x="4565888" y="0"/>
                  </a:lnTo>
                  <a:lnTo>
                    <a:pt x="4565888" y="2311533"/>
                  </a:lnTo>
                  <a:lnTo>
                    <a:pt x="0" y="2311533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565888" cy="23782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17865" flipH="1">
            <a:off x="751492" y="6131216"/>
            <a:ext cx="2081083" cy="3894782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69602" flipH="1">
            <a:off x="2738521" y="7574320"/>
            <a:ext cx="1345069" cy="2472775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421927" y="219419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636501" y="1762764"/>
            <a:ext cx="6135283" cy="4302110"/>
            <a:chOff x="0" y="0"/>
            <a:chExt cx="1566603" cy="10985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5617" y="0"/>
                  </a:moveTo>
                  <a:lnTo>
                    <a:pt x="1500986" y="0"/>
                  </a:lnTo>
                  <a:cubicBezTo>
                    <a:pt x="1518389" y="0"/>
                    <a:pt x="1535079" y="6913"/>
                    <a:pt x="1547384" y="19219"/>
                  </a:cubicBezTo>
                  <a:cubicBezTo>
                    <a:pt x="1559690" y="31524"/>
                    <a:pt x="1566603" y="48214"/>
                    <a:pt x="1566603" y="65617"/>
                  </a:cubicBezTo>
                  <a:lnTo>
                    <a:pt x="1566603" y="1032898"/>
                  </a:lnTo>
                  <a:cubicBezTo>
                    <a:pt x="1566603" y="1050301"/>
                    <a:pt x="1559690" y="1066990"/>
                    <a:pt x="1547384" y="1079296"/>
                  </a:cubicBezTo>
                  <a:cubicBezTo>
                    <a:pt x="1535079" y="1091602"/>
                    <a:pt x="1518389" y="1098515"/>
                    <a:pt x="1500986" y="1098515"/>
                  </a:cubicBezTo>
                  <a:lnTo>
                    <a:pt x="65617" y="1098515"/>
                  </a:lnTo>
                  <a:cubicBezTo>
                    <a:pt x="48214" y="1098515"/>
                    <a:pt x="31524" y="1091602"/>
                    <a:pt x="19219" y="1079296"/>
                  </a:cubicBezTo>
                  <a:cubicBezTo>
                    <a:pt x="6913" y="1066990"/>
                    <a:pt x="0" y="1050301"/>
                    <a:pt x="0" y="1032898"/>
                  </a:cubicBezTo>
                  <a:lnTo>
                    <a:pt x="0" y="65617"/>
                  </a:lnTo>
                  <a:cubicBezTo>
                    <a:pt x="0" y="48214"/>
                    <a:pt x="6913" y="31524"/>
                    <a:pt x="19219" y="19219"/>
                  </a:cubicBezTo>
                  <a:cubicBezTo>
                    <a:pt x="31524" y="6913"/>
                    <a:pt x="48214" y="0"/>
                    <a:pt x="65617" y="0"/>
                  </a:cubicBezTo>
                  <a:close/>
                </a:path>
              </a:pathLst>
            </a:custGeom>
            <a:blipFill>
              <a:blip r:embed="rId7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sp>
        <p:nvSpPr>
          <p:cNvPr id="13" name="TextBox 13"/>
          <p:cNvSpPr txBox="1"/>
          <p:nvPr/>
        </p:nvSpPr>
        <p:spPr>
          <a:xfrm>
            <a:off x="3411055" y="279357"/>
            <a:ext cx="1219609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 dirty="0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Відкриті освітні заходи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1597981" y="1758364"/>
            <a:ext cx="5938674" cy="4164247"/>
            <a:chOff x="0" y="0"/>
            <a:chExt cx="1566603" cy="10985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7790" y="0"/>
                  </a:moveTo>
                  <a:lnTo>
                    <a:pt x="1498814" y="0"/>
                  </a:lnTo>
                  <a:cubicBezTo>
                    <a:pt x="1516792" y="0"/>
                    <a:pt x="1534035" y="7142"/>
                    <a:pt x="1546748" y="19855"/>
                  </a:cubicBezTo>
                  <a:cubicBezTo>
                    <a:pt x="1559461" y="32568"/>
                    <a:pt x="1566603" y="49811"/>
                    <a:pt x="1566603" y="67790"/>
                  </a:cubicBezTo>
                  <a:lnTo>
                    <a:pt x="1566603" y="1030725"/>
                  </a:lnTo>
                  <a:cubicBezTo>
                    <a:pt x="1566603" y="1048704"/>
                    <a:pt x="1559461" y="1065947"/>
                    <a:pt x="1546748" y="1078660"/>
                  </a:cubicBezTo>
                  <a:cubicBezTo>
                    <a:pt x="1534035" y="1091373"/>
                    <a:pt x="1516792" y="1098515"/>
                    <a:pt x="1498814" y="1098515"/>
                  </a:cubicBezTo>
                  <a:lnTo>
                    <a:pt x="67790" y="1098515"/>
                  </a:lnTo>
                  <a:cubicBezTo>
                    <a:pt x="49811" y="1098515"/>
                    <a:pt x="32568" y="1091373"/>
                    <a:pt x="19855" y="1078660"/>
                  </a:cubicBezTo>
                  <a:cubicBezTo>
                    <a:pt x="7142" y="1065947"/>
                    <a:pt x="0" y="1048704"/>
                    <a:pt x="0" y="1030725"/>
                  </a:cubicBezTo>
                  <a:lnTo>
                    <a:pt x="0" y="67790"/>
                  </a:lnTo>
                  <a:cubicBezTo>
                    <a:pt x="0" y="49811"/>
                    <a:pt x="7142" y="32568"/>
                    <a:pt x="19855" y="19855"/>
                  </a:cubicBezTo>
                  <a:cubicBezTo>
                    <a:pt x="32568" y="7142"/>
                    <a:pt x="49811" y="0"/>
                    <a:pt x="67790" y="0"/>
                  </a:cubicBezTo>
                  <a:close/>
                </a:path>
              </a:pathLst>
            </a:custGeom>
            <a:blipFill>
              <a:blip r:embed="rId8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6473043" y="5936346"/>
            <a:ext cx="5496004" cy="3746121"/>
            <a:chOff x="0" y="0"/>
            <a:chExt cx="1611651" cy="10985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611651" cy="1098515"/>
            </a:xfrm>
            <a:custGeom>
              <a:avLst/>
              <a:gdLst/>
              <a:ahLst/>
              <a:cxnLst/>
              <a:rect l="l" t="t" r="r" b="b"/>
              <a:pathLst>
                <a:path w="1611651" h="1098515">
                  <a:moveTo>
                    <a:pt x="73250" y="0"/>
                  </a:moveTo>
                  <a:lnTo>
                    <a:pt x="1538402" y="0"/>
                  </a:lnTo>
                  <a:cubicBezTo>
                    <a:pt x="1578857" y="0"/>
                    <a:pt x="1611651" y="32795"/>
                    <a:pt x="1611651" y="73250"/>
                  </a:cubicBezTo>
                  <a:lnTo>
                    <a:pt x="1611651" y="1025265"/>
                  </a:lnTo>
                  <a:cubicBezTo>
                    <a:pt x="1611651" y="1044692"/>
                    <a:pt x="1603934" y="1063324"/>
                    <a:pt x="1590197" y="1077061"/>
                  </a:cubicBezTo>
                  <a:cubicBezTo>
                    <a:pt x="1576460" y="1090798"/>
                    <a:pt x="1557829" y="1098515"/>
                    <a:pt x="1538402" y="1098515"/>
                  </a:cubicBezTo>
                  <a:lnTo>
                    <a:pt x="73250" y="1098515"/>
                  </a:lnTo>
                  <a:cubicBezTo>
                    <a:pt x="32795" y="1098515"/>
                    <a:pt x="0" y="1065720"/>
                    <a:pt x="0" y="1025265"/>
                  </a:cubicBezTo>
                  <a:lnTo>
                    <a:pt x="0" y="73250"/>
                  </a:lnTo>
                  <a:cubicBezTo>
                    <a:pt x="0" y="53823"/>
                    <a:pt x="7717" y="35191"/>
                    <a:pt x="21454" y="21454"/>
                  </a:cubicBezTo>
                  <a:cubicBezTo>
                    <a:pt x="35191" y="7717"/>
                    <a:pt x="53823" y="0"/>
                    <a:pt x="73250" y="0"/>
                  </a:cubicBezTo>
                  <a:close/>
                </a:path>
              </a:pathLst>
            </a:custGeom>
            <a:blipFill>
              <a:blip r:embed="rId9"/>
              <a:stretch>
                <a:fillRect t="-5016" b="-5016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6989801" y="3651883"/>
            <a:ext cx="4451764" cy="1491617"/>
            <a:chOff x="0" y="0"/>
            <a:chExt cx="1172481" cy="39285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72481" cy="392854"/>
            </a:xfrm>
            <a:custGeom>
              <a:avLst/>
              <a:gdLst/>
              <a:ahLst/>
              <a:cxnLst/>
              <a:rect l="l" t="t" r="r" b="b"/>
              <a:pathLst>
                <a:path w="1172481" h="392854">
                  <a:moveTo>
                    <a:pt x="133908" y="0"/>
                  </a:moveTo>
                  <a:lnTo>
                    <a:pt x="1038573" y="0"/>
                  </a:lnTo>
                  <a:cubicBezTo>
                    <a:pt x="1074087" y="0"/>
                    <a:pt x="1108147" y="14108"/>
                    <a:pt x="1133260" y="39221"/>
                  </a:cubicBezTo>
                  <a:cubicBezTo>
                    <a:pt x="1158373" y="64333"/>
                    <a:pt x="1172481" y="98394"/>
                    <a:pt x="1172481" y="133908"/>
                  </a:cubicBezTo>
                  <a:lnTo>
                    <a:pt x="1172481" y="258946"/>
                  </a:lnTo>
                  <a:cubicBezTo>
                    <a:pt x="1172481" y="294460"/>
                    <a:pt x="1158373" y="328520"/>
                    <a:pt x="1133260" y="353633"/>
                  </a:cubicBezTo>
                  <a:cubicBezTo>
                    <a:pt x="1108147" y="378746"/>
                    <a:pt x="1074087" y="392854"/>
                    <a:pt x="1038573" y="392854"/>
                  </a:cubicBezTo>
                  <a:lnTo>
                    <a:pt x="133908" y="392854"/>
                  </a:lnTo>
                  <a:cubicBezTo>
                    <a:pt x="98394" y="392854"/>
                    <a:pt x="64333" y="378746"/>
                    <a:pt x="39221" y="353633"/>
                  </a:cubicBezTo>
                  <a:cubicBezTo>
                    <a:pt x="14108" y="328520"/>
                    <a:pt x="0" y="294460"/>
                    <a:pt x="0" y="258946"/>
                  </a:cubicBezTo>
                  <a:lnTo>
                    <a:pt x="0" y="133908"/>
                  </a:lnTo>
                  <a:cubicBezTo>
                    <a:pt x="0" y="98394"/>
                    <a:pt x="14108" y="64333"/>
                    <a:pt x="39221" y="39221"/>
                  </a:cubicBezTo>
                  <a:cubicBezTo>
                    <a:pt x="64333" y="14108"/>
                    <a:pt x="98394" y="0"/>
                    <a:pt x="133908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1172481" cy="459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995163" y="3916361"/>
            <a:ext cx="4451764" cy="905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54372A"/>
                </a:solidFill>
                <a:latin typeface="Arturo"/>
                <a:ea typeface="Arturo"/>
                <a:cs typeface="Arturo"/>
                <a:sym typeface="Arturo"/>
              </a:rPr>
              <a:t>Заняття-квест </a:t>
            </a:r>
          </a:p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54372A"/>
                </a:solidFill>
                <a:latin typeface="Arturo"/>
                <a:ea typeface="Arturo"/>
                <a:cs typeface="Arturo"/>
                <a:sym typeface="Arturo"/>
              </a:rPr>
              <a:t>“Врятуємо дельфіна”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3447">
            <a:off x="13997427" y="6773682"/>
            <a:ext cx="160972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60654" y="411248"/>
            <a:ext cx="17588670" cy="9394053"/>
            <a:chOff x="0" y="0"/>
            <a:chExt cx="4632407" cy="24741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32407" cy="2474154"/>
            </a:xfrm>
            <a:custGeom>
              <a:avLst/>
              <a:gdLst/>
              <a:ahLst/>
              <a:cxnLst/>
              <a:rect l="l" t="t" r="r" b="b"/>
              <a:pathLst>
                <a:path w="4632407" h="2474154">
                  <a:moveTo>
                    <a:pt x="0" y="0"/>
                  </a:moveTo>
                  <a:lnTo>
                    <a:pt x="4632407" y="0"/>
                  </a:lnTo>
                  <a:lnTo>
                    <a:pt x="4632407" y="2474154"/>
                  </a:lnTo>
                  <a:lnTo>
                    <a:pt x="0" y="2474154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632407" cy="2540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17865" flipH="1">
            <a:off x="-1374334" y="499595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69602" flipH="1">
            <a:off x="-5553" y="7576964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456649" y="406220"/>
            <a:ext cx="1219609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Освітній процес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483526" y="1642565"/>
            <a:ext cx="6421112" cy="4502536"/>
            <a:chOff x="0" y="0"/>
            <a:chExt cx="1566603" cy="10985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2696" y="0"/>
                  </a:moveTo>
                  <a:lnTo>
                    <a:pt x="1503907" y="0"/>
                  </a:lnTo>
                  <a:cubicBezTo>
                    <a:pt x="1538533" y="0"/>
                    <a:pt x="1566603" y="28070"/>
                    <a:pt x="1566603" y="62696"/>
                  </a:cubicBezTo>
                  <a:lnTo>
                    <a:pt x="1566603" y="1035819"/>
                  </a:lnTo>
                  <a:cubicBezTo>
                    <a:pt x="1566603" y="1052447"/>
                    <a:pt x="1559998" y="1068394"/>
                    <a:pt x="1548240" y="1080152"/>
                  </a:cubicBezTo>
                  <a:cubicBezTo>
                    <a:pt x="1536482" y="1091909"/>
                    <a:pt x="1520535" y="1098515"/>
                    <a:pt x="1503907" y="1098515"/>
                  </a:cubicBezTo>
                  <a:lnTo>
                    <a:pt x="62696" y="1098515"/>
                  </a:lnTo>
                  <a:cubicBezTo>
                    <a:pt x="28070" y="1098515"/>
                    <a:pt x="0" y="1070445"/>
                    <a:pt x="0" y="1035819"/>
                  </a:cubicBezTo>
                  <a:lnTo>
                    <a:pt x="0" y="62696"/>
                  </a:lnTo>
                  <a:cubicBezTo>
                    <a:pt x="0" y="28070"/>
                    <a:pt x="28070" y="0"/>
                    <a:pt x="62696" y="0"/>
                  </a:cubicBezTo>
                  <a:close/>
                </a:path>
              </a:pathLst>
            </a:custGeom>
            <a:blipFill>
              <a:blip r:embed="rId7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11785680" y="1642565"/>
            <a:ext cx="5995164" cy="4203858"/>
            <a:chOff x="0" y="0"/>
            <a:chExt cx="1566603" cy="10985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7151" y="0"/>
                  </a:moveTo>
                  <a:lnTo>
                    <a:pt x="1499452" y="0"/>
                  </a:lnTo>
                  <a:cubicBezTo>
                    <a:pt x="1536539" y="0"/>
                    <a:pt x="1566603" y="30064"/>
                    <a:pt x="1566603" y="67151"/>
                  </a:cubicBezTo>
                  <a:lnTo>
                    <a:pt x="1566603" y="1031364"/>
                  </a:lnTo>
                  <a:cubicBezTo>
                    <a:pt x="1566603" y="1049174"/>
                    <a:pt x="1559528" y="1066254"/>
                    <a:pt x="1546935" y="1078847"/>
                  </a:cubicBezTo>
                  <a:cubicBezTo>
                    <a:pt x="1534342" y="1091440"/>
                    <a:pt x="1517262" y="1098515"/>
                    <a:pt x="1499452" y="1098515"/>
                  </a:cubicBezTo>
                  <a:lnTo>
                    <a:pt x="67151" y="1098515"/>
                  </a:lnTo>
                  <a:cubicBezTo>
                    <a:pt x="30064" y="1098515"/>
                    <a:pt x="0" y="1068450"/>
                    <a:pt x="0" y="1031364"/>
                  </a:cubicBezTo>
                  <a:lnTo>
                    <a:pt x="0" y="67151"/>
                  </a:lnTo>
                  <a:cubicBezTo>
                    <a:pt x="0" y="30064"/>
                    <a:pt x="30064" y="0"/>
                    <a:pt x="67151" y="0"/>
                  </a:cubicBezTo>
                  <a:close/>
                </a:path>
              </a:pathLst>
            </a:custGeom>
            <a:blipFill>
              <a:blip r:embed="rId8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6961022" y="3618448"/>
            <a:ext cx="4768275" cy="5902891"/>
            <a:chOff x="0" y="0"/>
            <a:chExt cx="812800" cy="100620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1006207"/>
            </a:xfrm>
            <a:custGeom>
              <a:avLst/>
              <a:gdLst/>
              <a:ahLst/>
              <a:cxnLst/>
              <a:rect l="l" t="t" r="r" b="b"/>
              <a:pathLst>
                <a:path w="812800" h="1006207">
                  <a:moveTo>
                    <a:pt x="84429" y="0"/>
                  </a:moveTo>
                  <a:lnTo>
                    <a:pt x="728371" y="0"/>
                  </a:lnTo>
                  <a:cubicBezTo>
                    <a:pt x="775000" y="0"/>
                    <a:pt x="812800" y="37800"/>
                    <a:pt x="812800" y="84429"/>
                  </a:cubicBezTo>
                  <a:lnTo>
                    <a:pt x="812800" y="921778"/>
                  </a:lnTo>
                  <a:cubicBezTo>
                    <a:pt x="812800" y="944170"/>
                    <a:pt x="803905" y="965644"/>
                    <a:pt x="788071" y="981478"/>
                  </a:cubicBezTo>
                  <a:cubicBezTo>
                    <a:pt x="772238" y="997311"/>
                    <a:pt x="750763" y="1006207"/>
                    <a:pt x="728371" y="1006207"/>
                  </a:cubicBezTo>
                  <a:lnTo>
                    <a:pt x="84429" y="1006207"/>
                  </a:lnTo>
                  <a:cubicBezTo>
                    <a:pt x="37800" y="1006207"/>
                    <a:pt x="0" y="968406"/>
                    <a:pt x="0" y="921778"/>
                  </a:cubicBezTo>
                  <a:lnTo>
                    <a:pt x="0" y="84429"/>
                  </a:lnTo>
                  <a:cubicBezTo>
                    <a:pt x="0" y="37800"/>
                    <a:pt x="37800" y="0"/>
                    <a:pt x="84429" y="0"/>
                  </a:cubicBezTo>
                  <a:close/>
                </a:path>
              </a:pathLst>
            </a:custGeom>
            <a:blipFill>
              <a:blip r:embed="rId9"/>
              <a:stretch>
                <a:fillRect t="-3852" b="-3852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7420444" y="2076267"/>
            <a:ext cx="3849430" cy="1108479"/>
            <a:chOff x="0" y="0"/>
            <a:chExt cx="1013842" cy="29194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13842" cy="291945"/>
            </a:xfrm>
            <a:custGeom>
              <a:avLst/>
              <a:gdLst/>
              <a:ahLst/>
              <a:cxnLst/>
              <a:rect l="l" t="t" r="r" b="b"/>
              <a:pathLst>
                <a:path w="1013842" h="291945">
                  <a:moveTo>
                    <a:pt x="145972" y="0"/>
                  </a:moveTo>
                  <a:lnTo>
                    <a:pt x="867869" y="0"/>
                  </a:lnTo>
                  <a:cubicBezTo>
                    <a:pt x="906583" y="0"/>
                    <a:pt x="943712" y="15379"/>
                    <a:pt x="971087" y="42754"/>
                  </a:cubicBezTo>
                  <a:cubicBezTo>
                    <a:pt x="998462" y="70130"/>
                    <a:pt x="1013842" y="107258"/>
                    <a:pt x="1013842" y="145972"/>
                  </a:cubicBezTo>
                  <a:lnTo>
                    <a:pt x="1013842" y="145972"/>
                  </a:lnTo>
                  <a:cubicBezTo>
                    <a:pt x="1013842" y="184687"/>
                    <a:pt x="998462" y="221815"/>
                    <a:pt x="971087" y="249191"/>
                  </a:cubicBezTo>
                  <a:cubicBezTo>
                    <a:pt x="943712" y="276566"/>
                    <a:pt x="906583" y="291945"/>
                    <a:pt x="867869" y="291945"/>
                  </a:cubicBezTo>
                  <a:lnTo>
                    <a:pt x="145972" y="291945"/>
                  </a:lnTo>
                  <a:cubicBezTo>
                    <a:pt x="107258" y="291945"/>
                    <a:pt x="70130" y="276566"/>
                    <a:pt x="42754" y="249191"/>
                  </a:cubicBezTo>
                  <a:cubicBezTo>
                    <a:pt x="15379" y="221815"/>
                    <a:pt x="0" y="184687"/>
                    <a:pt x="0" y="145972"/>
                  </a:cubicBezTo>
                  <a:lnTo>
                    <a:pt x="0" y="145972"/>
                  </a:lnTo>
                  <a:cubicBezTo>
                    <a:pt x="0" y="107258"/>
                    <a:pt x="15379" y="70130"/>
                    <a:pt x="42754" y="42754"/>
                  </a:cubicBezTo>
                  <a:cubicBezTo>
                    <a:pt x="70130" y="15379"/>
                    <a:pt x="107258" y="0"/>
                    <a:pt x="145972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1013842" cy="358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7604241" y="2339994"/>
            <a:ext cx="3481837" cy="547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“Чарівна кухня”</a:t>
            </a:r>
          </a:p>
        </p:txBody>
      </p:sp>
      <p:sp>
        <p:nvSpPr>
          <p:cNvPr id="22" name="Freeform 22"/>
          <p:cNvSpPr/>
          <p:nvPr/>
        </p:nvSpPr>
        <p:spPr>
          <a:xfrm rot="917865" flipH="1">
            <a:off x="13118341" y="5770482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4"/>
                </a:lnTo>
                <a:lnTo>
                  <a:pt x="4082632" y="6221154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60654" y="411248"/>
            <a:ext cx="17588670" cy="9394053"/>
            <a:chOff x="0" y="0"/>
            <a:chExt cx="4632407" cy="24741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32407" cy="2474154"/>
            </a:xfrm>
            <a:custGeom>
              <a:avLst/>
              <a:gdLst/>
              <a:ahLst/>
              <a:cxnLst/>
              <a:rect l="l" t="t" r="r" b="b"/>
              <a:pathLst>
                <a:path w="4632407" h="2474154">
                  <a:moveTo>
                    <a:pt x="0" y="0"/>
                  </a:moveTo>
                  <a:lnTo>
                    <a:pt x="4632407" y="0"/>
                  </a:lnTo>
                  <a:lnTo>
                    <a:pt x="4632407" y="2474154"/>
                  </a:lnTo>
                  <a:lnTo>
                    <a:pt x="0" y="2474154"/>
                  </a:lnTo>
                  <a:close/>
                </a:path>
              </a:pathLst>
            </a:custGeom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632407" cy="2540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863264" flipH="1">
            <a:off x="834095" y="5194332"/>
            <a:ext cx="3080284" cy="5459883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395508" flipH="1">
            <a:off x="1282934" y="6591789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227225" y="-1869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83526" y="1642565"/>
            <a:ext cx="6421112" cy="4502536"/>
            <a:chOff x="0" y="0"/>
            <a:chExt cx="1566603" cy="10985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2696" y="0"/>
                  </a:moveTo>
                  <a:lnTo>
                    <a:pt x="1503907" y="0"/>
                  </a:lnTo>
                  <a:cubicBezTo>
                    <a:pt x="1538533" y="0"/>
                    <a:pt x="1566603" y="28070"/>
                    <a:pt x="1566603" y="62696"/>
                  </a:cubicBezTo>
                  <a:lnTo>
                    <a:pt x="1566603" y="1035819"/>
                  </a:lnTo>
                  <a:cubicBezTo>
                    <a:pt x="1566603" y="1052447"/>
                    <a:pt x="1559998" y="1068394"/>
                    <a:pt x="1548240" y="1080152"/>
                  </a:cubicBezTo>
                  <a:cubicBezTo>
                    <a:pt x="1536482" y="1091909"/>
                    <a:pt x="1520535" y="1098515"/>
                    <a:pt x="1503907" y="1098515"/>
                  </a:cubicBezTo>
                  <a:lnTo>
                    <a:pt x="62696" y="1098515"/>
                  </a:lnTo>
                  <a:cubicBezTo>
                    <a:pt x="28070" y="1098515"/>
                    <a:pt x="0" y="1070445"/>
                    <a:pt x="0" y="1035819"/>
                  </a:cubicBezTo>
                  <a:lnTo>
                    <a:pt x="0" y="62696"/>
                  </a:lnTo>
                  <a:cubicBezTo>
                    <a:pt x="0" y="28070"/>
                    <a:pt x="28070" y="0"/>
                    <a:pt x="62696" y="0"/>
                  </a:cubicBezTo>
                  <a:close/>
                </a:path>
              </a:pathLst>
            </a:custGeom>
            <a:blipFill>
              <a:blip r:embed="rId7"/>
              <a:stretch>
                <a:fillRect l="-21969" r="-24460" b="-17464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1785680" y="1642565"/>
            <a:ext cx="5995164" cy="4203858"/>
            <a:chOff x="0" y="0"/>
            <a:chExt cx="1566603" cy="10985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66603" cy="1098515"/>
            </a:xfrm>
            <a:custGeom>
              <a:avLst/>
              <a:gdLst/>
              <a:ahLst/>
              <a:cxnLst/>
              <a:rect l="l" t="t" r="r" b="b"/>
              <a:pathLst>
                <a:path w="1566603" h="1098515">
                  <a:moveTo>
                    <a:pt x="67151" y="0"/>
                  </a:moveTo>
                  <a:lnTo>
                    <a:pt x="1499452" y="0"/>
                  </a:lnTo>
                  <a:cubicBezTo>
                    <a:pt x="1536539" y="0"/>
                    <a:pt x="1566603" y="30064"/>
                    <a:pt x="1566603" y="67151"/>
                  </a:cubicBezTo>
                  <a:lnTo>
                    <a:pt x="1566603" y="1031364"/>
                  </a:lnTo>
                  <a:cubicBezTo>
                    <a:pt x="1566603" y="1049174"/>
                    <a:pt x="1559528" y="1066254"/>
                    <a:pt x="1546935" y="1078847"/>
                  </a:cubicBezTo>
                  <a:cubicBezTo>
                    <a:pt x="1534342" y="1091440"/>
                    <a:pt x="1517262" y="1098515"/>
                    <a:pt x="1499452" y="1098515"/>
                  </a:cubicBezTo>
                  <a:lnTo>
                    <a:pt x="67151" y="1098515"/>
                  </a:lnTo>
                  <a:cubicBezTo>
                    <a:pt x="30064" y="1098515"/>
                    <a:pt x="0" y="1068450"/>
                    <a:pt x="0" y="1031364"/>
                  </a:cubicBezTo>
                  <a:lnTo>
                    <a:pt x="0" y="67151"/>
                  </a:lnTo>
                  <a:cubicBezTo>
                    <a:pt x="0" y="30064"/>
                    <a:pt x="30064" y="0"/>
                    <a:pt x="67151" y="0"/>
                  </a:cubicBezTo>
                  <a:close/>
                </a:path>
              </a:pathLst>
            </a:custGeom>
            <a:blipFill>
              <a:blip r:embed="rId8"/>
              <a:stretch>
                <a:fillRect t="-3479" b="-3479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6961022" y="3618448"/>
            <a:ext cx="4768275" cy="5902891"/>
            <a:chOff x="0" y="0"/>
            <a:chExt cx="812800" cy="10062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1006207"/>
            </a:xfrm>
            <a:custGeom>
              <a:avLst/>
              <a:gdLst/>
              <a:ahLst/>
              <a:cxnLst/>
              <a:rect l="l" t="t" r="r" b="b"/>
              <a:pathLst>
                <a:path w="812800" h="1006207">
                  <a:moveTo>
                    <a:pt x="84429" y="0"/>
                  </a:moveTo>
                  <a:lnTo>
                    <a:pt x="728371" y="0"/>
                  </a:lnTo>
                  <a:cubicBezTo>
                    <a:pt x="775000" y="0"/>
                    <a:pt x="812800" y="37800"/>
                    <a:pt x="812800" y="84429"/>
                  </a:cubicBezTo>
                  <a:lnTo>
                    <a:pt x="812800" y="921778"/>
                  </a:lnTo>
                  <a:cubicBezTo>
                    <a:pt x="812800" y="944170"/>
                    <a:pt x="803905" y="965644"/>
                    <a:pt x="788071" y="981478"/>
                  </a:cubicBezTo>
                  <a:cubicBezTo>
                    <a:pt x="772238" y="997311"/>
                    <a:pt x="750763" y="1006207"/>
                    <a:pt x="728371" y="1006207"/>
                  </a:cubicBezTo>
                  <a:lnTo>
                    <a:pt x="84429" y="1006207"/>
                  </a:lnTo>
                  <a:cubicBezTo>
                    <a:pt x="37800" y="1006207"/>
                    <a:pt x="0" y="968406"/>
                    <a:pt x="0" y="921778"/>
                  </a:cubicBezTo>
                  <a:lnTo>
                    <a:pt x="0" y="84429"/>
                  </a:lnTo>
                  <a:cubicBezTo>
                    <a:pt x="0" y="37800"/>
                    <a:pt x="37800" y="0"/>
                    <a:pt x="84429" y="0"/>
                  </a:cubicBezTo>
                  <a:close/>
                </a:path>
              </a:pathLst>
            </a:custGeom>
            <a:blipFill>
              <a:blip r:embed="rId9"/>
              <a:stretch>
                <a:fillRect t="-3852" b="-3852"/>
              </a:stretch>
            </a:blipFill>
            <a:ln w="104775" cap="rnd">
              <a:solidFill>
                <a:srgbClr val="B2CFF9"/>
              </a:solidFill>
              <a:prstDash val="solid"/>
              <a:round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7420444" y="1828244"/>
            <a:ext cx="3977584" cy="1621095"/>
            <a:chOff x="0" y="0"/>
            <a:chExt cx="1047594" cy="42695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47594" cy="426955"/>
            </a:xfrm>
            <a:custGeom>
              <a:avLst/>
              <a:gdLst/>
              <a:ahLst/>
              <a:cxnLst/>
              <a:rect l="l" t="t" r="r" b="b"/>
              <a:pathLst>
                <a:path w="1047594" h="426955">
                  <a:moveTo>
                    <a:pt x="149872" y="0"/>
                  </a:moveTo>
                  <a:lnTo>
                    <a:pt x="897722" y="0"/>
                  </a:lnTo>
                  <a:cubicBezTo>
                    <a:pt x="980494" y="0"/>
                    <a:pt x="1047594" y="67100"/>
                    <a:pt x="1047594" y="149872"/>
                  </a:cubicBezTo>
                  <a:lnTo>
                    <a:pt x="1047594" y="277083"/>
                  </a:lnTo>
                  <a:cubicBezTo>
                    <a:pt x="1047594" y="359855"/>
                    <a:pt x="980494" y="426955"/>
                    <a:pt x="897722" y="426955"/>
                  </a:cubicBezTo>
                  <a:lnTo>
                    <a:pt x="149872" y="426955"/>
                  </a:lnTo>
                  <a:cubicBezTo>
                    <a:pt x="67100" y="426955"/>
                    <a:pt x="0" y="359855"/>
                    <a:pt x="0" y="277083"/>
                  </a:cubicBezTo>
                  <a:lnTo>
                    <a:pt x="0" y="149872"/>
                  </a:lnTo>
                  <a:cubicBezTo>
                    <a:pt x="0" y="67100"/>
                    <a:pt x="67100" y="0"/>
                    <a:pt x="149872" y="0"/>
                  </a:cubicBezTo>
                  <a:close/>
                </a:path>
              </a:pathLst>
            </a:custGeom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1047594" cy="493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 rot="917865" flipH="1">
            <a:off x="14607507" y="5881024"/>
            <a:ext cx="2681766" cy="4086500"/>
          </a:xfrm>
          <a:custGeom>
            <a:avLst/>
            <a:gdLst/>
            <a:ahLst/>
            <a:cxnLst/>
            <a:rect l="l" t="t" r="r" b="b"/>
            <a:pathLst>
              <a:path w="2681766" h="4086500">
                <a:moveTo>
                  <a:pt x="2681766" y="0"/>
                </a:moveTo>
                <a:lnTo>
                  <a:pt x="0" y="0"/>
                </a:lnTo>
                <a:lnTo>
                  <a:pt x="0" y="4086500"/>
                </a:lnTo>
                <a:lnTo>
                  <a:pt x="2681766" y="4086500"/>
                </a:lnTo>
                <a:lnTo>
                  <a:pt x="268176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3456649" y="406220"/>
            <a:ext cx="1219609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Aristotelica Pro"/>
                <a:ea typeface="Aristotelica Pro"/>
                <a:cs typeface="Aristotelica Pro"/>
                <a:sym typeface="Aristotelica Pro"/>
              </a:rPr>
              <a:t>Освітній процес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668318" y="2042496"/>
            <a:ext cx="3481837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dirty="0" smtClean="0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Нейроігри</a:t>
            </a:r>
            <a:r>
              <a:rPr lang="uk-UA" sz="3199" dirty="0" smtClean="0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,</a:t>
            </a:r>
            <a:r>
              <a:rPr lang="en-US" sz="3199" dirty="0" smtClean="0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 </a:t>
            </a:r>
            <a:r>
              <a:rPr lang="en-US" sz="3199" dirty="0">
                <a:solidFill>
                  <a:srgbClr val="545454"/>
                </a:solidFill>
                <a:latin typeface="Arturo"/>
                <a:ea typeface="Arturo"/>
                <a:cs typeface="Arturo"/>
                <a:sym typeface="Arturo"/>
              </a:rPr>
              <a:t>нейровправи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260</Words>
  <Application>Microsoft Office PowerPoint</Application>
  <PresentationFormat>Произвольный</PresentationFormat>
  <Paragraphs>66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3" baseType="lpstr">
      <vt:lpstr>Arial</vt:lpstr>
      <vt:lpstr>PT Serif Bold</vt:lpstr>
      <vt:lpstr>Arturo</vt:lpstr>
      <vt:lpstr>Times New Roman MT</vt:lpstr>
      <vt:lpstr>Calibri</vt:lpstr>
      <vt:lpstr>Yeseva One</vt:lpstr>
      <vt:lpstr>Pangolin</vt:lpstr>
      <vt:lpstr>Balsamiq Sans Bold</vt:lpstr>
      <vt:lpstr>Cloud Condensed</vt:lpstr>
      <vt:lpstr>Arturo Bold</vt:lpstr>
      <vt:lpstr>TAN Meringue</vt:lpstr>
      <vt:lpstr>Times New Roman MT Bold</vt:lpstr>
      <vt:lpstr>Aristotelica Pro</vt:lpstr>
      <vt:lpstr>Carollo Playscript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</dc:title>
  <cp:lastModifiedBy>Private</cp:lastModifiedBy>
  <cp:revision>6</cp:revision>
  <dcterms:created xsi:type="dcterms:W3CDTF">2006-08-16T00:00:00Z</dcterms:created>
  <dcterms:modified xsi:type="dcterms:W3CDTF">2026-02-20T13:42:48Z</dcterms:modified>
  <dc:identifier>DAHBw_7GhAQ</dc:identifier>
</cp:coreProperties>
</file>