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1" r:id="rId6"/>
    <p:sldId id="266" r:id="rId7"/>
    <p:sldId id="267" r:id="rId8"/>
    <p:sldId id="268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00FBB6-8256-4E7A-9E07-A391E19B1003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3F1215D9-38FC-413D-908E-F344D7FD302B}">
      <dgm:prSet/>
      <dgm:spPr/>
      <dgm:t>
        <a:bodyPr/>
        <a:lstStyle/>
        <a:p>
          <a:pPr rtl="0"/>
          <a:r>
            <a:rPr lang="uk-UA" b="1" smtClean="0"/>
            <a:t>Клавеси</a:t>
          </a:r>
          <a:endParaRPr lang="en-US"/>
        </a:p>
      </dgm:t>
    </dgm:pt>
    <dgm:pt modelId="{723C9350-0441-4122-882F-3B1C67221768}" type="parTrans" cxnId="{B138A0D3-38D1-4CE4-A03F-1E54937D6AC4}">
      <dgm:prSet/>
      <dgm:spPr/>
      <dgm:t>
        <a:bodyPr/>
        <a:lstStyle/>
        <a:p>
          <a:endParaRPr lang="ru-RU"/>
        </a:p>
      </dgm:t>
    </dgm:pt>
    <dgm:pt modelId="{D202F0AF-C9A1-4D43-8219-F4CA6E2E4A05}" type="sibTrans" cxnId="{B138A0D3-38D1-4CE4-A03F-1E54937D6AC4}">
      <dgm:prSet/>
      <dgm:spPr/>
      <dgm:t>
        <a:bodyPr/>
        <a:lstStyle/>
        <a:p>
          <a:endParaRPr lang="ru-RU"/>
        </a:p>
      </dgm:t>
    </dgm:pt>
    <dgm:pt modelId="{D1C237B1-CFE6-4131-865D-3B9517F62342}" type="pres">
      <dgm:prSet presAssocID="{DD00FBB6-8256-4E7A-9E07-A391E19B1003}" presName="Name0" presStyleCnt="0">
        <dgm:presLayoutVars>
          <dgm:dir/>
          <dgm:resizeHandles val="exact"/>
        </dgm:presLayoutVars>
      </dgm:prSet>
      <dgm:spPr/>
    </dgm:pt>
    <dgm:pt modelId="{99FD6C6B-915B-4825-A57C-655807CC503C}" type="pres">
      <dgm:prSet presAssocID="{3F1215D9-38FC-413D-908E-F344D7FD302B}" presName="node" presStyleLbl="node1" presStyleIdx="0" presStyleCnt="1" custLinFactNeighborX="22956" custLinFactNeighborY="14778">
        <dgm:presLayoutVars>
          <dgm:bulletEnabled val="1"/>
        </dgm:presLayoutVars>
      </dgm:prSet>
      <dgm:spPr/>
    </dgm:pt>
  </dgm:ptLst>
  <dgm:cxnLst>
    <dgm:cxn modelId="{E0746D19-FF34-40B3-8C96-1803BB559C06}" type="presOf" srcId="{DD00FBB6-8256-4E7A-9E07-A391E19B1003}" destId="{D1C237B1-CFE6-4131-865D-3B9517F62342}" srcOrd="0" destOrd="0" presId="urn:microsoft.com/office/officeart/2005/8/layout/process1"/>
    <dgm:cxn modelId="{CAB97110-0ADC-4FA5-9F6D-3ED061416A6E}" type="presOf" srcId="{3F1215D9-38FC-413D-908E-F344D7FD302B}" destId="{99FD6C6B-915B-4825-A57C-655807CC503C}" srcOrd="0" destOrd="0" presId="urn:microsoft.com/office/officeart/2005/8/layout/process1"/>
    <dgm:cxn modelId="{B138A0D3-38D1-4CE4-A03F-1E54937D6AC4}" srcId="{DD00FBB6-8256-4E7A-9E07-A391E19B1003}" destId="{3F1215D9-38FC-413D-908E-F344D7FD302B}" srcOrd="0" destOrd="0" parTransId="{723C9350-0441-4122-882F-3B1C67221768}" sibTransId="{D202F0AF-C9A1-4D43-8219-F4CA6E2E4A05}"/>
    <dgm:cxn modelId="{E791458D-9F24-47D8-911E-964522259B3A}" type="presParOf" srcId="{D1C237B1-CFE6-4131-865D-3B9517F62342}" destId="{99FD6C6B-915B-4825-A57C-655807CC503C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AEE6081-D2CD-4B8A-AE12-09CC785AE2FD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D2E7DD7B-9A60-4FFC-8DF1-6412C10BBA1D}">
      <dgm:prSet/>
      <dgm:spPr/>
      <dgm:t>
        <a:bodyPr/>
        <a:lstStyle/>
        <a:p>
          <a:pPr rtl="0"/>
          <a:r>
            <a:rPr lang="uk-UA" b="1" dirty="0" smtClean="0"/>
            <a:t>Діатонічні дзвіночки</a:t>
          </a:r>
          <a:endParaRPr lang="en-US" dirty="0"/>
        </a:p>
      </dgm:t>
    </dgm:pt>
    <dgm:pt modelId="{A60C6A2C-D186-48CC-91B6-1C098BE3CB8C}" type="parTrans" cxnId="{9CBBFFAE-180F-402F-AE82-5FA454BDC097}">
      <dgm:prSet/>
      <dgm:spPr/>
      <dgm:t>
        <a:bodyPr/>
        <a:lstStyle/>
        <a:p>
          <a:endParaRPr lang="ru-RU"/>
        </a:p>
      </dgm:t>
    </dgm:pt>
    <dgm:pt modelId="{E2AD25E6-E1B4-4573-81D6-4F7ECF5AD5B7}" type="sibTrans" cxnId="{9CBBFFAE-180F-402F-AE82-5FA454BDC097}">
      <dgm:prSet/>
      <dgm:spPr/>
      <dgm:t>
        <a:bodyPr/>
        <a:lstStyle/>
        <a:p>
          <a:endParaRPr lang="ru-RU"/>
        </a:p>
      </dgm:t>
    </dgm:pt>
    <dgm:pt modelId="{096D4243-703C-40B3-BE8B-F21CCE604AE9}" type="pres">
      <dgm:prSet presAssocID="{CAEE6081-D2CD-4B8A-AE12-09CC785AE2FD}" presName="Name0" presStyleCnt="0">
        <dgm:presLayoutVars>
          <dgm:dir/>
          <dgm:resizeHandles val="exact"/>
        </dgm:presLayoutVars>
      </dgm:prSet>
      <dgm:spPr/>
    </dgm:pt>
    <dgm:pt modelId="{98ECCC36-2645-49C8-9A66-34978B0B3A91}" type="pres">
      <dgm:prSet presAssocID="{D2E7DD7B-9A60-4FFC-8DF1-6412C10BBA1D}" presName="node" presStyleLbl="node1" presStyleIdx="0" presStyleCnt="1" custLinFactNeighborX="-5603" custLinFactNeighborY="11852">
        <dgm:presLayoutVars>
          <dgm:bulletEnabled val="1"/>
        </dgm:presLayoutVars>
      </dgm:prSet>
      <dgm:spPr/>
    </dgm:pt>
  </dgm:ptLst>
  <dgm:cxnLst>
    <dgm:cxn modelId="{9CBBFFAE-180F-402F-AE82-5FA454BDC097}" srcId="{CAEE6081-D2CD-4B8A-AE12-09CC785AE2FD}" destId="{D2E7DD7B-9A60-4FFC-8DF1-6412C10BBA1D}" srcOrd="0" destOrd="0" parTransId="{A60C6A2C-D186-48CC-91B6-1C098BE3CB8C}" sibTransId="{E2AD25E6-E1B4-4573-81D6-4F7ECF5AD5B7}"/>
    <dgm:cxn modelId="{904E7FD8-17B4-4092-B49C-B5A4DA2DE9F6}" type="presOf" srcId="{CAEE6081-D2CD-4B8A-AE12-09CC785AE2FD}" destId="{096D4243-703C-40B3-BE8B-F21CCE604AE9}" srcOrd="0" destOrd="0" presId="urn:microsoft.com/office/officeart/2005/8/layout/process1"/>
    <dgm:cxn modelId="{BE25B53D-FC37-43A6-89E6-EAE68200D754}" type="presOf" srcId="{D2E7DD7B-9A60-4FFC-8DF1-6412C10BBA1D}" destId="{98ECCC36-2645-49C8-9A66-34978B0B3A91}" srcOrd="0" destOrd="0" presId="urn:microsoft.com/office/officeart/2005/8/layout/process1"/>
    <dgm:cxn modelId="{1D6841DA-76BA-407F-BDF5-C515D107C40F}" type="presParOf" srcId="{096D4243-703C-40B3-BE8B-F21CCE604AE9}" destId="{98ECCC36-2645-49C8-9A66-34978B0B3A91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EBAEB72-1ED2-4691-B25A-F14027057A37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CE62C914-9933-4B52-AA72-F9842DAFC4DF}">
      <dgm:prSet/>
      <dgm:spPr/>
      <dgm:t>
        <a:bodyPr/>
        <a:lstStyle/>
        <a:p>
          <a:pPr rtl="0"/>
          <a:r>
            <a:rPr lang="uk-UA" b="1" dirty="0" smtClean="0"/>
            <a:t>Паперові тарілки</a:t>
          </a:r>
          <a:endParaRPr lang="en-US" dirty="0"/>
        </a:p>
      </dgm:t>
    </dgm:pt>
    <dgm:pt modelId="{B4BE5374-300D-4BAE-B4AC-C2849DB44EF9}" type="parTrans" cxnId="{45DFFCFA-BCCA-44A2-8A5B-8C90B3D71206}">
      <dgm:prSet/>
      <dgm:spPr/>
      <dgm:t>
        <a:bodyPr/>
        <a:lstStyle/>
        <a:p>
          <a:endParaRPr lang="ru-RU"/>
        </a:p>
      </dgm:t>
    </dgm:pt>
    <dgm:pt modelId="{CD9FF21A-AB83-47F0-A75C-27552334EDBB}" type="sibTrans" cxnId="{45DFFCFA-BCCA-44A2-8A5B-8C90B3D71206}">
      <dgm:prSet/>
      <dgm:spPr/>
      <dgm:t>
        <a:bodyPr/>
        <a:lstStyle/>
        <a:p>
          <a:endParaRPr lang="ru-RU"/>
        </a:p>
      </dgm:t>
    </dgm:pt>
    <dgm:pt modelId="{B7A6AA47-F832-4E6F-BDE3-705760B56A11}" type="pres">
      <dgm:prSet presAssocID="{8EBAEB72-1ED2-4691-B25A-F14027057A37}" presName="Name0" presStyleCnt="0">
        <dgm:presLayoutVars>
          <dgm:dir/>
          <dgm:resizeHandles val="exact"/>
        </dgm:presLayoutVars>
      </dgm:prSet>
      <dgm:spPr/>
    </dgm:pt>
    <dgm:pt modelId="{B850BD90-D3B3-44C7-8B38-726A1706FC52}" type="pres">
      <dgm:prSet presAssocID="{CE62C914-9933-4B52-AA72-F9842DAFC4DF}" presName="node" presStyleLbl="node1" presStyleIdx="0" presStyleCnt="1" custLinFactNeighborX="10085" custLinFactNeighborY="138">
        <dgm:presLayoutVars>
          <dgm:bulletEnabled val="1"/>
        </dgm:presLayoutVars>
      </dgm:prSet>
      <dgm:spPr/>
    </dgm:pt>
  </dgm:ptLst>
  <dgm:cxnLst>
    <dgm:cxn modelId="{45DFFCFA-BCCA-44A2-8A5B-8C90B3D71206}" srcId="{8EBAEB72-1ED2-4691-B25A-F14027057A37}" destId="{CE62C914-9933-4B52-AA72-F9842DAFC4DF}" srcOrd="0" destOrd="0" parTransId="{B4BE5374-300D-4BAE-B4AC-C2849DB44EF9}" sibTransId="{CD9FF21A-AB83-47F0-A75C-27552334EDBB}"/>
    <dgm:cxn modelId="{6494EA2B-CBED-4E50-A64A-96644A79276B}" type="presOf" srcId="{8EBAEB72-1ED2-4691-B25A-F14027057A37}" destId="{B7A6AA47-F832-4E6F-BDE3-705760B56A11}" srcOrd="0" destOrd="0" presId="urn:microsoft.com/office/officeart/2005/8/layout/process1"/>
    <dgm:cxn modelId="{B323846D-E9C4-48FD-B864-D74D38261DC9}" type="presOf" srcId="{CE62C914-9933-4B52-AA72-F9842DAFC4DF}" destId="{B850BD90-D3B3-44C7-8B38-726A1706FC52}" srcOrd="0" destOrd="0" presId="urn:microsoft.com/office/officeart/2005/8/layout/process1"/>
    <dgm:cxn modelId="{D3876FAF-4D64-4526-AE02-C8402422D37C}" type="presParOf" srcId="{B7A6AA47-F832-4E6F-BDE3-705760B56A11}" destId="{B850BD90-D3B3-44C7-8B38-726A1706FC52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2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447F72B-1E95-4E30-BA97-6EED1215A888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95C56660-73C7-429D-BBA7-9AFCF971EC8C}">
      <dgm:prSet/>
      <dgm:spPr/>
      <dgm:t>
        <a:bodyPr/>
        <a:lstStyle/>
        <a:p>
          <a:pPr rtl="0"/>
          <a:r>
            <a:rPr lang="uk-UA" b="1" dirty="0" err="1" smtClean="0"/>
            <a:t>Лего</a:t>
          </a:r>
          <a:r>
            <a:rPr lang="uk-UA" b="1" dirty="0" smtClean="0"/>
            <a:t> – цеглинки </a:t>
          </a:r>
          <a:endParaRPr lang="en-US" dirty="0"/>
        </a:p>
      </dgm:t>
    </dgm:pt>
    <dgm:pt modelId="{031F06C6-852C-466A-A7A3-6E122454A919}" type="parTrans" cxnId="{77F2B455-470D-429E-B1FD-DC4FAD072315}">
      <dgm:prSet/>
      <dgm:spPr/>
      <dgm:t>
        <a:bodyPr/>
        <a:lstStyle/>
        <a:p>
          <a:endParaRPr lang="ru-RU"/>
        </a:p>
      </dgm:t>
    </dgm:pt>
    <dgm:pt modelId="{33B5C02B-32EF-415A-8D41-9693DA85E70E}" type="sibTrans" cxnId="{77F2B455-470D-429E-B1FD-DC4FAD072315}">
      <dgm:prSet/>
      <dgm:spPr/>
      <dgm:t>
        <a:bodyPr/>
        <a:lstStyle/>
        <a:p>
          <a:endParaRPr lang="ru-RU"/>
        </a:p>
      </dgm:t>
    </dgm:pt>
    <dgm:pt modelId="{74F3A4F7-55B7-4AFD-964E-225095C1F1ED}" type="pres">
      <dgm:prSet presAssocID="{A447F72B-1E95-4E30-BA97-6EED1215A888}" presName="Name0" presStyleCnt="0">
        <dgm:presLayoutVars>
          <dgm:dir/>
          <dgm:resizeHandles val="exact"/>
        </dgm:presLayoutVars>
      </dgm:prSet>
      <dgm:spPr/>
    </dgm:pt>
    <dgm:pt modelId="{1208D073-840E-4319-BC80-9959E0AE062E}" type="pres">
      <dgm:prSet presAssocID="{95C56660-73C7-429D-BBA7-9AFCF971EC8C}" presName="node" presStyleLbl="node1" presStyleIdx="0" presStyleCnt="1">
        <dgm:presLayoutVars>
          <dgm:bulletEnabled val="1"/>
        </dgm:presLayoutVars>
      </dgm:prSet>
      <dgm:spPr/>
    </dgm:pt>
  </dgm:ptLst>
  <dgm:cxnLst>
    <dgm:cxn modelId="{77F2B455-470D-429E-B1FD-DC4FAD072315}" srcId="{A447F72B-1E95-4E30-BA97-6EED1215A888}" destId="{95C56660-73C7-429D-BBA7-9AFCF971EC8C}" srcOrd="0" destOrd="0" parTransId="{031F06C6-852C-466A-A7A3-6E122454A919}" sibTransId="{33B5C02B-32EF-415A-8D41-9693DA85E70E}"/>
    <dgm:cxn modelId="{AF29DAA9-69F0-49BF-A81B-DF311E11A7BE}" type="presOf" srcId="{95C56660-73C7-429D-BBA7-9AFCF971EC8C}" destId="{1208D073-840E-4319-BC80-9959E0AE062E}" srcOrd="0" destOrd="0" presId="urn:microsoft.com/office/officeart/2005/8/layout/process1"/>
    <dgm:cxn modelId="{36BEFC60-9537-4813-A7BF-D7C2FC49BDDC}" type="presOf" srcId="{A447F72B-1E95-4E30-BA97-6EED1215A888}" destId="{74F3A4F7-55B7-4AFD-964E-225095C1F1ED}" srcOrd="0" destOrd="0" presId="urn:microsoft.com/office/officeart/2005/8/layout/process1"/>
    <dgm:cxn modelId="{18F8D8F9-EDFE-4556-AE00-6C1061EF8859}" type="presParOf" srcId="{74F3A4F7-55B7-4AFD-964E-225095C1F1ED}" destId="{1208D073-840E-4319-BC80-9959E0AE062E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2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FD6C6B-915B-4825-A57C-655807CC503C}">
      <dsp:nvSpPr>
        <dsp:cNvPr id="0" name=""/>
        <dsp:cNvSpPr/>
      </dsp:nvSpPr>
      <dsp:spPr>
        <a:xfrm>
          <a:off x="1387" y="0"/>
          <a:ext cx="1419194" cy="4616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smtClean="0"/>
            <a:t>Клавеси</a:t>
          </a:r>
          <a:endParaRPr lang="en-US" sz="2000" kern="1200"/>
        </a:p>
      </dsp:txBody>
      <dsp:txXfrm>
        <a:off x="14909" y="13522"/>
        <a:ext cx="1392150" cy="4346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ECCC36-2645-49C8-9A66-34978B0B3A91}">
      <dsp:nvSpPr>
        <dsp:cNvPr id="0" name=""/>
        <dsp:cNvSpPr/>
      </dsp:nvSpPr>
      <dsp:spPr>
        <a:xfrm>
          <a:off x="0" y="0"/>
          <a:ext cx="3294477" cy="4616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/>
            <a:t>Діатонічні дзвіночки</a:t>
          </a:r>
          <a:endParaRPr lang="en-US" sz="2000" kern="1200" dirty="0"/>
        </a:p>
      </dsp:txBody>
      <dsp:txXfrm>
        <a:off x="13522" y="13522"/>
        <a:ext cx="3267433" cy="43462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50BD90-D3B3-44C7-8B38-726A1706FC52}">
      <dsp:nvSpPr>
        <dsp:cNvPr id="0" name=""/>
        <dsp:cNvSpPr/>
      </dsp:nvSpPr>
      <dsp:spPr>
        <a:xfrm>
          <a:off x="2680" y="0"/>
          <a:ext cx="2741981" cy="4616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/>
            <a:t>Паперові тарілки</a:t>
          </a:r>
          <a:endParaRPr lang="en-US" sz="2000" kern="1200" dirty="0"/>
        </a:p>
      </dsp:txBody>
      <dsp:txXfrm>
        <a:off x="16202" y="13522"/>
        <a:ext cx="2714937" cy="43462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08D073-840E-4319-BC80-9959E0AE062E}">
      <dsp:nvSpPr>
        <dsp:cNvPr id="0" name=""/>
        <dsp:cNvSpPr/>
      </dsp:nvSpPr>
      <dsp:spPr>
        <a:xfrm>
          <a:off x="1317" y="0"/>
          <a:ext cx="2695540" cy="4616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err="1" smtClean="0"/>
            <a:t>Лего</a:t>
          </a:r>
          <a:r>
            <a:rPr lang="uk-UA" sz="2000" b="1" kern="1200" dirty="0" smtClean="0"/>
            <a:t> – цеглинки </a:t>
          </a:r>
          <a:endParaRPr lang="en-US" sz="2000" kern="1200" dirty="0"/>
        </a:p>
      </dsp:txBody>
      <dsp:txXfrm>
        <a:off x="14839" y="13522"/>
        <a:ext cx="2668496" cy="4346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diagramColors" Target="../diagrams/colors2.xml"/><Relationship Id="rId18" Type="http://schemas.openxmlformats.org/officeDocument/2006/relationships/diagramQuickStyle" Target="../diagrams/quickStyle3.xml"/><Relationship Id="rId3" Type="http://schemas.openxmlformats.org/officeDocument/2006/relationships/image" Target="../media/image10.jpg"/><Relationship Id="rId21" Type="http://schemas.openxmlformats.org/officeDocument/2006/relationships/diagramData" Target="../diagrams/data4.xml"/><Relationship Id="rId7" Type="http://schemas.openxmlformats.org/officeDocument/2006/relationships/diagramQuickStyle" Target="../diagrams/quickStyle1.xml"/><Relationship Id="rId12" Type="http://schemas.openxmlformats.org/officeDocument/2006/relationships/diagramQuickStyle" Target="../diagrams/quickStyle2.xml"/><Relationship Id="rId17" Type="http://schemas.openxmlformats.org/officeDocument/2006/relationships/diagramLayout" Target="../diagrams/layout3.xml"/><Relationship Id="rId25" Type="http://schemas.microsoft.com/office/2007/relationships/diagramDrawing" Target="../diagrams/drawing4.xml"/><Relationship Id="rId2" Type="http://schemas.openxmlformats.org/officeDocument/2006/relationships/image" Target="../media/image9.jpg"/><Relationship Id="rId16" Type="http://schemas.openxmlformats.org/officeDocument/2006/relationships/diagramData" Target="../diagrams/data3.xml"/><Relationship Id="rId20" Type="http://schemas.microsoft.com/office/2007/relationships/diagramDrawing" Target="../diagrams/drawing3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11" Type="http://schemas.openxmlformats.org/officeDocument/2006/relationships/diagramLayout" Target="../diagrams/layout2.xml"/><Relationship Id="rId24" Type="http://schemas.openxmlformats.org/officeDocument/2006/relationships/diagramColors" Target="../diagrams/colors4.xml"/><Relationship Id="rId5" Type="http://schemas.openxmlformats.org/officeDocument/2006/relationships/diagramData" Target="../diagrams/data1.xml"/><Relationship Id="rId15" Type="http://schemas.openxmlformats.org/officeDocument/2006/relationships/image" Target="../media/image12.jpg"/><Relationship Id="rId23" Type="http://schemas.openxmlformats.org/officeDocument/2006/relationships/diagramQuickStyle" Target="../diagrams/quickStyle4.xml"/><Relationship Id="rId10" Type="http://schemas.openxmlformats.org/officeDocument/2006/relationships/diagramData" Target="../diagrams/data2.xml"/><Relationship Id="rId19" Type="http://schemas.openxmlformats.org/officeDocument/2006/relationships/diagramColors" Target="../diagrams/colors3.xml"/><Relationship Id="rId4" Type="http://schemas.openxmlformats.org/officeDocument/2006/relationships/image" Target="../media/image11.jpg"/><Relationship Id="rId9" Type="http://schemas.microsoft.com/office/2007/relationships/diagramDrawing" Target="../diagrams/drawing1.xml"/><Relationship Id="rId14" Type="http://schemas.microsoft.com/office/2007/relationships/diagramDrawing" Target="../diagrams/drawing2.xml"/><Relationship Id="rId22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73" y="332656"/>
            <a:ext cx="7776864" cy="2088232"/>
          </a:xfrm>
        </p:spPr>
        <p:txBody>
          <a:bodyPr/>
          <a:lstStyle/>
          <a:p>
            <a:pPr marL="182880" indent="0" algn="ctr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Департамент освіти Луцької міської ради</a:t>
            </a:r>
            <a:b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КЗ «Луцький заклад дошкільної освіти </a:t>
            </a:r>
            <a:b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(ясла – садок) 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uk-UA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35 Луцької міської ради»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11865" y="5085184"/>
            <a:ext cx="25202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м.Луцьк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– 2024р                                           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03648" y="2407528"/>
            <a:ext cx="6654963" cy="267765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Портфоліо</a:t>
            </a:r>
            <a:endParaRPr lang="ru-RU" sz="4400" b="1" cap="none" spc="0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4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Керівника музичного</a:t>
            </a:r>
          </a:p>
          <a:p>
            <a:pPr algn="ctr"/>
            <a:r>
              <a:rPr lang="uk-UA" sz="4400" b="1" cap="none" spc="0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Шнит</a:t>
            </a:r>
            <a:r>
              <a:rPr lang="uk-UA" sz="4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Лариси Антонівни</a:t>
            </a:r>
            <a:endParaRPr lang="ru-RU" sz="4400" b="1" cap="none" spc="0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3383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96424" y="188640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Про мене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99992" y="1431652"/>
            <a:ext cx="403244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err="1" smtClean="0">
                <a:latin typeface="Times New Roman" pitchFamily="18" charset="0"/>
                <a:cs typeface="Times New Roman" pitchFamily="18" charset="0"/>
              </a:rPr>
              <a:t>Шнит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Лариса Антонівна</a:t>
            </a:r>
          </a:p>
          <a:p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Дата народження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: 25.09.1970 р.</a:t>
            </a:r>
          </a:p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Освіта: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повна вища, Волинський державний університет ім. Лесі Українки, 1994 р., середня спеціальна, Луцьке педагогічне училище ім. Ярослава Галана, 1989 р.</a:t>
            </a:r>
          </a:p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Спеціальність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: педагогіка та методика початкового навчання, музичне виховання.</a:t>
            </a:r>
          </a:p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Кваліфікація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: вчитель початкових класів, вчитель музики, музичний керівник.</a:t>
            </a:r>
          </a:p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Педагогічний стаж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: 29 років</a:t>
            </a:r>
          </a:p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На посаді керівника музичного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: 18 років.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226" y="1431652"/>
            <a:ext cx="3153796" cy="4733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36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6893" y="922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Мої нагороди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17852" y="1796935"/>
            <a:ext cx="5400600" cy="40504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68889" y="1819041"/>
            <a:ext cx="5400955" cy="4050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010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043608" y="1124744"/>
            <a:ext cx="6400800" cy="1752600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«По-справжньому відчуваєш, що в тебе є «душа», тільки коли слухаєш музику»</a:t>
            </a:r>
          </a:p>
          <a:p>
            <a:r>
              <a:rPr lang="uk-UA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Еміль Мішель </a:t>
            </a:r>
            <a:r>
              <a:rPr lang="uk-UA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Чоран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116632"/>
            <a:ext cx="7772400" cy="1470025"/>
          </a:xfrm>
        </p:spPr>
        <p:txBody>
          <a:bodyPr/>
          <a:lstStyle/>
          <a:p>
            <a:pPr marL="182880" indent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Моє життєве кредо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42656" y="3140968"/>
            <a:ext cx="698477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uk-UA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Душа дитини – це душа чуйного музиканта. У ній туго натягнуті струни, і якщо ви зумієте доторкнутися до них – задзвенить чарівна музика. І не лише в переносному, а й прямому значенні. Дитинство неможливе без музики, без казки, без гри.»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Василь Сухомлинський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65595" y="2967335"/>
            <a:ext cx="56128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Девіз</a:t>
            </a:r>
            <a:r>
              <a:rPr lang="ru-RU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cap="none" spc="0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моєї</a:t>
            </a:r>
            <a:r>
              <a:rPr lang="ru-RU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cap="none" spc="0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роботи</a:t>
            </a:r>
            <a:endParaRPr lang="ru-RU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3291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3" y="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uk-UA" sz="3600" dirty="0" smtClean="0"/>
              <a:t>Участь в методичних заходах ДНЗ</a:t>
            </a:r>
            <a:endParaRPr lang="ru-RU" sz="3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3" t="33201" r="3557" b="39500"/>
          <a:stretch/>
        </p:blipFill>
        <p:spPr>
          <a:xfrm>
            <a:off x="630594" y="1178171"/>
            <a:ext cx="4248472" cy="27392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1" t="16488" r="16614" b="17057"/>
          <a:stretch/>
        </p:blipFill>
        <p:spPr>
          <a:xfrm>
            <a:off x="1547664" y="3356992"/>
            <a:ext cx="5223874" cy="33754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50" b="34250"/>
          <a:stretch/>
        </p:blipFill>
        <p:spPr>
          <a:xfrm>
            <a:off x="5292080" y="1166873"/>
            <a:ext cx="3165231" cy="28803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12317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uk-UA" sz="4000" dirty="0" smtClean="0"/>
              <a:t>Участь в благодійній </a:t>
            </a:r>
            <a:r>
              <a:rPr lang="uk-UA" sz="4000" dirty="0" err="1" smtClean="0"/>
              <a:t>ярмарці</a:t>
            </a:r>
            <a:r>
              <a:rPr lang="uk-UA" sz="4000" dirty="0" smtClean="0"/>
              <a:t> </a:t>
            </a:r>
            <a:endParaRPr lang="ru-RU" sz="4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38450" r="-50" b="23751"/>
          <a:stretch/>
        </p:blipFill>
        <p:spPr>
          <a:xfrm>
            <a:off x="251520" y="2154127"/>
            <a:ext cx="4005996" cy="33843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3" r="6467" b="9873"/>
          <a:stretch/>
        </p:blipFill>
        <p:spPr>
          <a:xfrm>
            <a:off x="4572000" y="2122837"/>
            <a:ext cx="4270252" cy="34469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51050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36745" y="-64369"/>
            <a:ext cx="2736304" cy="769441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r>
              <a:rPr lang="uk-UA" sz="44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Оркестр</a:t>
            </a:r>
            <a:endParaRPr lang="en-US" sz="44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50" r="4500" b="31100"/>
          <a:stretch/>
        </p:blipFill>
        <p:spPr>
          <a:xfrm>
            <a:off x="772293" y="1154874"/>
            <a:ext cx="3359894" cy="25563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01" t="30050" r="4500" b="37400"/>
          <a:stretch/>
        </p:blipFill>
        <p:spPr>
          <a:xfrm>
            <a:off x="772293" y="4328446"/>
            <a:ext cx="3359894" cy="23596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3750" r="-50" b="38450"/>
          <a:stretch/>
        </p:blipFill>
        <p:spPr>
          <a:xfrm>
            <a:off x="4637988" y="4328446"/>
            <a:ext cx="3462404" cy="2347318"/>
          </a:xfrm>
          <a:prstGeom prst="rect">
            <a:avLst/>
          </a:prstGeom>
        </p:spPr>
      </p:pic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1517329600"/>
              </p:ext>
            </p:extLst>
          </p:nvPr>
        </p:nvGraphicFramePr>
        <p:xfrm>
          <a:off x="1698405" y="674234"/>
          <a:ext cx="1420582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16" name="Схема 15"/>
          <p:cNvGraphicFramePr/>
          <p:nvPr>
            <p:extLst>
              <p:ext uri="{D42A27DB-BD31-4B8C-83A1-F6EECF244321}">
                <p14:modId xmlns:p14="http://schemas.microsoft.com/office/powerpoint/2010/main" val="2874111957"/>
              </p:ext>
            </p:extLst>
          </p:nvPr>
        </p:nvGraphicFramePr>
        <p:xfrm>
          <a:off x="4720341" y="3788991"/>
          <a:ext cx="3297698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9000" r="-50" b="31100"/>
          <a:stretch/>
        </p:blipFill>
        <p:spPr>
          <a:xfrm>
            <a:off x="4619720" y="1154873"/>
            <a:ext cx="3480671" cy="2556327"/>
          </a:xfrm>
          <a:prstGeom prst="rect">
            <a:avLst/>
          </a:prstGeom>
        </p:spPr>
      </p:pic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2244822139"/>
              </p:ext>
            </p:extLst>
          </p:nvPr>
        </p:nvGraphicFramePr>
        <p:xfrm>
          <a:off x="4987725" y="653619"/>
          <a:ext cx="2744662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6" r:lo="rId17" r:qs="rId18" r:cs="rId19"/>
          </a:graphicData>
        </a:graphic>
      </p:graphicFrame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133870955"/>
              </p:ext>
            </p:extLst>
          </p:nvPr>
        </p:nvGraphicFramePr>
        <p:xfrm>
          <a:off x="1059608" y="3788991"/>
          <a:ext cx="2698175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1" r:lo="rId22" r:qs="rId23" r:cs="rId24"/>
          </a:graphicData>
        </a:graphic>
      </p:graphicFrame>
    </p:spTree>
    <p:extLst>
      <p:ext uri="{BB962C8B-B14F-4D97-AF65-F5344CB8AC3E}">
        <p14:creationId xmlns:p14="http://schemas.microsoft.com/office/powerpoint/2010/main" val="8269761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71800" y="0"/>
            <a:ext cx="43588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Свята та розваги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5850" r="-50" b="34250"/>
          <a:stretch/>
        </p:blipFill>
        <p:spPr>
          <a:xfrm>
            <a:off x="774871" y="920880"/>
            <a:ext cx="3365081" cy="27765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50" r="2226" b="36350"/>
          <a:stretch/>
        </p:blipFill>
        <p:spPr>
          <a:xfrm>
            <a:off x="4582585" y="920881"/>
            <a:ext cx="3933238" cy="277657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4801" r="-2324" b="32150"/>
          <a:stretch/>
        </p:blipFill>
        <p:spPr>
          <a:xfrm>
            <a:off x="774871" y="3846673"/>
            <a:ext cx="3448932" cy="281643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5" t="37400" r="13601" b="38450"/>
          <a:stretch/>
        </p:blipFill>
        <p:spPr>
          <a:xfrm>
            <a:off x="4572000" y="3846673"/>
            <a:ext cx="3943823" cy="2829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263236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183</TotalTime>
  <Words>193</Words>
  <Application>Microsoft Office PowerPoint</Application>
  <PresentationFormat>Экран (4:3)</PresentationFormat>
  <Paragraphs>33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Georgia</vt:lpstr>
      <vt:lpstr>Times New Roman</vt:lpstr>
      <vt:lpstr>Trebuchet MS</vt:lpstr>
      <vt:lpstr>Воздушный поток</vt:lpstr>
      <vt:lpstr>Департамент освіти Луцької міської ради КЗ «Луцький заклад дошкільної освіти  (ясла – садок) №35 Луцької міської ради»  </vt:lpstr>
      <vt:lpstr>Про мене</vt:lpstr>
      <vt:lpstr>Мої нагороди</vt:lpstr>
      <vt:lpstr>Моє життєве кредо</vt:lpstr>
      <vt:lpstr>Участь в методичних заходах ДНЗ</vt:lpstr>
      <vt:lpstr>Участь в благодійній ярмарці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Управління освіти Луцької міської ради</dc:title>
  <dc:creator>BOSS</dc:creator>
  <cp:lastModifiedBy>User</cp:lastModifiedBy>
  <cp:revision>19</cp:revision>
  <dcterms:created xsi:type="dcterms:W3CDTF">2017-02-17T18:53:37Z</dcterms:created>
  <dcterms:modified xsi:type="dcterms:W3CDTF">2024-02-07T12:18:16Z</dcterms:modified>
</cp:coreProperties>
</file>