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3" r:id="rId4"/>
    <p:sldId id="281" r:id="rId5"/>
    <p:sldId id="274" r:id="rId6"/>
    <p:sldId id="260" r:id="rId7"/>
    <p:sldId id="268" r:id="rId8"/>
    <p:sldId id="266" r:id="rId9"/>
    <p:sldId id="272" r:id="rId10"/>
    <p:sldId id="275" r:id="rId11"/>
    <p:sldId id="276" r:id="rId12"/>
    <p:sldId id="278" r:id="rId13"/>
    <p:sldId id="279" r:id="rId14"/>
    <p:sldId id="283" r:id="rId15"/>
    <p:sldId id="280" r:id="rId16"/>
    <p:sldId id="282" r:id="rId17"/>
  </p:sldIdLst>
  <p:sldSz cx="9144000" cy="6858000" type="screen4x3"/>
  <p:notesSz cx="6858000" cy="9525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48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778" y="23956"/>
            <a:ext cx="7772400" cy="2232247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Портфоліо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вихователя</a:t>
            </a:r>
            <a:br>
              <a:rPr lang="uk-U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ШОСТАКЕВИЧ Світлани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петрівни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4653136"/>
            <a:ext cx="4136504" cy="2088232"/>
          </a:xfrm>
        </p:spPr>
        <p:txBody>
          <a:bodyPr>
            <a:normAutofit/>
          </a:bodyPr>
          <a:lstStyle/>
          <a:p>
            <a:endParaRPr lang="uk-UA" dirty="0" smtClean="0"/>
          </a:p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 №35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Луцьк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0063" y="1884074"/>
            <a:ext cx="3219450" cy="4458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2376264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 smtClean="0">
                <a:latin typeface="Times New Roman" pitchFamily="18" charset="0"/>
                <a:cs typeface="Times New Roman" pitchFamily="18" charset="0"/>
              </a:rPr>
              <a:t>Питання поглибленого вивчення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2200" dirty="0" smtClean="0"/>
              <a:t>«Розвиток мовлення дітей через сенсорне виховання»</a:t>
            </a:r>
            <a:endParaRPr lang="uk-UA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3456384"/>
          </a:xfrm>
        </p:spPr>
        <p:txBody>
          <a:bodyPr>
            <a:normAutofit/>
          </a:bodyPr>
          <a:lstStyle/>
          <a:p>
            <a:pPr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72" y="2105472"/>
            <a:ext cx="1988840" cy="19888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806" y="2177480"/>
            <a:ext cx="2459765" cy="1844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260" y="2105472"/>
            <a:ext cx="2147405" cy="14512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155" y="3643048"/>
            <a:ext cx="4229200" cy="31719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58" y="4221088"/>
            <a:ext cx="2438128" cy="24381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755" y="2082500"/>
            <a:ext cx="2019293" cy="15144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06291" y="4454352"/>
            <a:ext cx="2204864" cy="220486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endParaRPr lang="uk-UA" sz="1400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3035830" cy="22768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496" y="3203365"/>
            <a:ext cx="4072508" cy="30543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254846"/>
            <a:ext cx="4499992" cy="33749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20776"/>
            <a:ext cx="3431366" cy="25735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Заняття на тему:</a:t>
            </a:r>
            <a:br>
              <a:rPr lang="uk-U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“Качка і каченята“</a:t>
            </a:r>
            <a:endParaRPr lang="uk-UA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1400" dirty="0" smtClean="0"/>
              <a:t>    </a:t>
            </a:r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7"/>
            <a:ext cx="2376264" cy="26642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250747"/>
            <a:ext cx="1872208" cy="24962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890" y="4095561"/>
            <a:ext cx="2041336" cy="272178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338" y="1852651"/>
            <a:ext cx="1635646" cy="218086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80430"/>
            <a:ext cx="1977684" cy="263691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52651"/>
            <a:ext cx="1512168" cy="22244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712809"/>
            <a:ext cx="1800200" cy="223834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388502"/>
            <a:ext cx="2052228" cy="227687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Заняття на тему:</a:t>
            </a:r>
            <a:br>
              <a:rPr lang="uk-UA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“Вишиванка”</a:t>
            </a:r>
            <a:endParaRPr lang="uk-UA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61872"/>
          </a:xfrm>
        </p:spPr>
        <p:txBody>
          <a:bodyPr>
            <a:normAutofit/>
          </a:bodyPr>
          <a:lstStyle/>
          <a:p>
            <a:pPr>
              <a:buNone/>
            </a:pPr>
            <a:endParaRPr lang="uk-UA" dirty="0" smtClean="0"/>
          </a:p>
          <a:p>
            <a:pPr algn="r">
              <a:buNone/>
            </a:pPr>
            <a:endParaRPr lang="uk-UA" dirty="0" smtClean="0"/>
          </a:p>
          <a:p>
            <a:pPr algn="r">
              <a:buNone/>
            </a:pPr>
            <a:endParaRPr lang="uk-UA" dirty="0" smtClean="0"/>
          </a:p>
          <a:p>
            <a:pPr algn="r">
              <a:buNone/>
            </a:pPr>
            <a:endParaRPr lang="uk-UA" dirty="0" smtClean="0"/>
          </a:p>
          <a:p>
            <a:pPr algn="r">
              <a:buNone/>
            </a:pPr>
            <a:endParaRPr lang="uk-UA" dirty="0" smtClean="0"/>
          </a:p>
          <a:p>
            <a:pPr algn="r">
              <a:buNone/>
            </a:pPr>
            <a:endParaRPr lang="uk-UA" dirty="0" smtClean="0"/>
          </a:p>
          <a:p>
            <a:pPr algn="r">
              <a:buNone/>
            </a:pPr>
            <a:r>
              <a:rPr lang="uk-UA" dirty="0" smtClean="0"/>
              <a:t>  </a:t>
            </a:r>
          </a:p>
          <a:p>
            <a:pPr algn="r">
              <a:buNone/>
            </a:pPr>
            <a:endParaRPr lang="uk-UA" dirty="0" smtClean="0"/>
          </a:p>
          <a:p>
            <a:pPr algn="r">
              <a:buNone/>
            </a:pPr>
            <a:endParaRPr lang="uk-UA" sz="14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250" y="4005064"/>
            <a:ext cx="3747715" cy="2564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06" y="1196752"/>
            <a:ext cx="2208846" cy="29451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572" y="1419871"/>
            <a:ext cx="2211710" cy="29489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659" y="4518121"/>
            <a:ext cx="2051720" cy="15387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2" y="4141880"/>
            <a:ext cx="2843808" cy="21328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301" y="1453953"/>
            <a:ext cx="2264100" cy="237288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Гімнастика </a:t>
            </a:r>
            <a:r>
              <a:rPr lang="uk-UA" dirty="0" smtClean="0"/>
              <a:t>проб</a:t>
            </a:r>
            <a:r>
              <a:rPr lang="ru-RU"/>
              <a:t>у</a:t>
            </a:r>
            <a:r>
              <a:rPr lang="uk-UA" smtClean="0"/>
              <a:t>дження</a:t>
            </a:r>
            <a:r>
              <a:rPr lang="uk-UA" dirty="0" smtClean="0"/>
              <a:t> </a:t>
            </a:r>
            <a:r>
              <a:rPr lang="uk-UA" dirty="0" smtClean="0"/>
              <a:t>«Кошенята»</a:t>
            </a:r>
            <a:br>
              <a:rPr lang="uk-UA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20" y="1196752"/>
            <a:ext cx="2178531" cy="151157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276334"/>
            <a:ext cx="2376264" cy="16201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625" y="1268760"/>
            <a:ext cx="2215681" cy="16617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39" y="3116950"/>
            <a:ext cx="2363755" cy="17728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103" y="3204014"/>
            <a:ext cx="1883701" cy="14127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1" y="2944847"/>
            <a:ext cx="2903307" cy="193111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54" y="4987097"/>
            <a:ext cx="2339752" cy="17548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232" y="5103186"/>
            <a:ext cx="2184967" cy="16387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930453"/>
            <a:ext cx="2376264" cy="171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214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Курси підвищення кваліфікації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618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dirty="0" smtClean="0"/>
              <a:t>     </a:t>
            </a:r>
          </a:p>
          <a:p>
            <a:pPr>
              <a:buNone/>
            </a:pPr>
            <a:endParaRPr lang="uk-UA" dirty="0" smtClean="0"/>
          </a:p>
          <a:p>
            <a:pPr algn="r">
              <a:buNone/>
            </a:pPr>
            <a:endParaRPr lang="uk-UA" dirty="0" smtClean="0"/>
          </a:p>
          <a:p>
            <a:pPr algn="r">
              <a:buNone/>
            </a:pPr>
            <a:endParaRPr lang="uk-UA" dirty="0" smtClean="0"/>
          </a:p>
          <a:p>
            <a:pPr algn="r">
              <a:buNone/>
            </a:pPr>
            <a:endParaRPr lang="uk-UA" dirty="0" smtClean="0"/>
          </a:p>
          <a:p>
            <a:pPr algn="r">
              <a:buNone/>
            </a:pPr>
            <a:endParaRPr lang="uk-UA" dirty="0" smtClean="0"/>
          </a:p>
          <a:p>
            <a:pPr algn="r">
              <a:buNone/>
            </a:pPr>
            <a:endParaRPr lang="uk-UA" dirty="0" smtClean="0"/>
          </a:p>
          <a:p>
            <a:pPr algn="r">
              <a:buNone/>
            </a:pPr>
            <a:endParaRPr lang="uk-UA" dirty="0" smtClean="0"/>
          </a:p>
          <a:p>
            <a:pPr algn="r">
              <a:buNone/>
            </a:pPr>
            <a:r>
              <a:rPr lang="uk-UA" sz="1400" dirty="0" smtClean="0"/>
              <a:t> </a:t>
            </a:r>
          </a:p>
          <a:p>
            <a:pPr algn="r">
              <a:buNone/>
            </a:pPr>
            <a:endParaRPr lang="uk-UA" sz="1400" dirty="0" smtClean="0"/>
          </a:p>
          <a:p>
            <a:pPr algn="r">
              <a:buNone/>
            </a:pPr>
            <a:r>
              <a:rPr lang="uk-UA" sz="1400" dirty="0" smtClean="0"/>
              <a:t>Вишневська О.О.</a:t>
            </a:r>
            <a:endParaRPr lang="uk-UA" sz="1400" dirty="0"/>
          </a:p>
        </p:txBody>
      </p:sp>
      <p:pic>
        <p:nvPicPr>
          <p:cNvPr id="6" name="Рисунок 5" descr="IMG_20200226_1259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916832"/>
            <a:ext cx="7776864" cy="43204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Заняття на тему «</a:t>
            </a:r>
            <a:r>
              <a:rPr lang="uk-UA" dirty="0" err="1" smtClean="0"/>
              <a:t>Сніговик</a:t>
            </a:r>
            <a:r>
              <a:rPr lang="uk-UA" dirty="0" smtClean="0"/>
              <a:t>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40768"/>
            <a:ext cx="3087502" cy="231803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677" y="1268760"/>
            <a:ext cx="2823680" cy="21199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91" y="4077072"/>
            <a:ext cx="2650446" cy="21678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077072"/>
            <a:ext cx="2592288" cy="21678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501008"/>
            <a:ext cx="3298006" cy="274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53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Давай знайомитись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8291264" cy="5256584"/>
          </a:xfrm>
        </p:spPr>
        <p:txBody>
          <a:bodyPr>
            <a:normAutofit fontScale="70000" lnSpcReduction="20000"/>
          </a:bodyPr>
          <a:lstStyle/>
          <a:p>
            <a:pPr>
              <a:buSzPct val="105000"/>
              <a:buFont typeface="Wingdings" pitchFamily="2" charset="2"/>
              <a:buChar char="q"/>
            </a:pPr>
            <a:r>
              <a:rPr lang="uk-UA" dirty="0" smtClean="0"/>
              <a:t> </a:t>
            </a:r>
            <a:r>
              <a:rPr lang="uk-UA" dirty="0" err="1" smtClean="0"/>
              <a:t>Шостакевич</a:t>
            </a:r>
            <a:r>
              <a:rPr lang="uk-UA" dirty="0" smtClean="0"/>
              <a:t> Світлана Петрівна</a:t>
            </a:r>
          </a:p>
          <a:p>
            <a:pPr>
              <a:buSzPct val="105000"/>
              <a:buFont typeface="Wingdings" pitchFamily="2" charset="2"/>
              <a:buChar char="q"/>
            </a:pPr>
            <a:r>
              <a:rPr lang="uk-UA" dirty="0" smtClean="0"/>
              <a:t>1986 року народження, одружена, маю 2 дітей</a:t>
            </a:r>
          </a:p>
          <a:p>
            <a:pPr>
              <a:buSzPct val="105000"/>
              <a:buFont typeface="Wingdings" pitchFamily="2" charset="2"/>
              <a:buChar char="q"/>
            </a:pPr>
            <a:r>
              <a:rPr lang="uk-UA" dirty="0" smtClean="0"/>
              <a:t>Освіта повна вища, закінчила: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uk-UA" dirty="0" smtClean="0"/>
              <a:t>У 2005 році Володимир-Волинське педагогічне училище ім. А.Ю.Кримського за спеціальністю «Початкове навчання» і здобула кваліфікацію вчителя початкових класів, вчителя німецької мови у початкових класах;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uk-UA" dirty="0" smtClean="0"/>
              <a:t>У 2011 році Рівненський державний гуманітарний університет і отримала повну вищу освіту за спеціальністю «Педагогіка і методика середньої освіти. Мова та література (німецька, англійська)» та здобула кваліфікацію вчителя мови (німецька. англійська) та зарубіжної літератури.</a:t>
            </a:r>
          </a:p>
          <a:p>
            <a:pPr>
              <a:buSzPct val="100000"/>
              <a:buFont typeface="Wingdings" pitchFamily="2" charset="2"/>
              <a:buChar char="q"/>
            </a:pPr>
            <a:r>
              <a:rPr lang="uk-UA" dirty="0" smtClean="0"/>
              <a:t>Додаткові курси: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uk-UA" dirty="0" smtClean="0"/>
              <a:t>У 2004 році закінчила Володимир-Волинське педагогічне училище ім. А.Ю.Кримського і здобула професію оператора комп'ютерного набору.</a:t>
            </a:r>
          </a:p>
          <a:p>
            <a:pPr>
              <a:buSzPct val="100000"/>
              <a:buFont typeface="Wingdings" pitchFamily="2" charset="2"/>
              <a:buChar char="ü"/>
            </a:pPr>
            <a:r>
              <a:rPr lang="uk-UA" dirty="0" smtClean="0"/>
              <a:t>З 2006 року по 2008 рік прослухала заочний курс навчання «Англійська для початківців» Європейської Школи Кореспондентської Освіти.</a:t>
            </a:r>
          </a:p>
          <a:p>
            <a:pPr>
              <a:buSzPct val="100000"/>
              <a:buFont typeface="Wingdings" pitchFamily="2" charset="2"/>
              <a:buChar char="q"/>
            </a:pPr>
            <a:r>
              <a:rPr lang="uk-UA" dirty="0"/>
              <a:t>З</a:t>
            </a:r>
            <a:r>
              <a:rPr lang="uk-UA" dirty="0" smtClean="0"/>
              <a:t>агальний педагогічний стаж 17 років</a:t>
            </a:r>
          </a:p>
          <a:p>
            <a:pPr>
              <a:buSzPct val="100000"/>
              <a:buFont typeface="Wingdings" pitchFamily="2" charset="2"/>
              <a:buChar char="q"/>
            </a:pPr>
            <a:r>
              <a:rPr lang="uk-UA" dirty="0" smtClean="0"/>
              <a:t>Стаж роботи на посаді вихователя у цьому дошкільному закладі – 15 років</a:t>
            </a:r>
          </a:p>
          <a:p>
            <a:pPr algn="r">
              <a:buNone/>
            </a:pPr>
            <a:endParaRPr lang="uk-UA" sz="16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27584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 smtClean="0">
                <a:latin typeface="Times New Roman" pitchFamily="18" charset="0"/>
                <a:cs typeface="Times New Roman" pitchFamily="18" charset="0"/>
              </a:rPr>
              <a:t>Участь у методичних заходах</a:t>
            </a:r>
            <a:endParaRPr lang="uk-UA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uk-UA" sz="2000" dirty="0" smtClean="0">
              <a:latin typeface="Trebuchet MS" pitchFamily="34" charset="0"/>
            </a:endParaRPr>
          </a:p>
          <a:p>
            <a:pPr>
              <a:buNone/>
            </a:pPr>
            <a:endParaRPr lang="uk-UA" sz="2000" dirty="0" smtClean="0">
              <a:latin typeface="Trebuchet MS" pitchFamily="34" charset="0"/>
            </a:endParaRPr>
          </a:p>
          <a:p>
            <a:pPr>
              <a:buNone/>
            </a:pPr>
            <a:endParaRPr lang="uk-UA" sz="2000" dirty="0" smtClean="0">
              <a:latin typeface="Trebuchet MS" pitchFamily="34" charset="0"/>
            </a:endParaRPr>
          </a:p>
          <a:p>
            <a:pPr>
              <a:buNone/>
            </a:pPr>
            <a:endParaRPr lang="uk-UA" sz="2000" dirty="0" smtClean="0">
              <a:latin typeface="Trebuchet MS" pitchFamily="34" charset="0"/>
            </a:endParaRPr>
          </a:p>
          <a:p>
            <a:pPr>
              <a:buNone/>
            </a:pPr>
            <a:endParaRPr lang="uk-UA" sz="2000" dirty="0" smtClean="0">
              <a:latin typeface="Trebuchet MS" pitchFamily="34" charset="0"/>
            </a:endParaRPr>
          </a:p>
          <a:p>
            <a:pPr>
              <a:buNone/>
            </a:pPr>
            <a:endParaRPr lang="uk-UA" sz="2000" dirty="0" smtClean="0">
              <a:latin typeface="Trebuchet MS" pitchFamily="34" charset="0"/>
            </a:endParaRPr>
          </a:p>
          <a:p>
            <a:pPr>
              <a:buNone/>
            </a:pPr>
            <a:endParaRPr lang="uk-UA" sz="2000" dirty="0" smtClean="0">
              <a:latin typeface="Trebuchet MS" pitchFamily="34" charset="0"/>
            </a:endParaRPr>
          </a:p>
          <a:p>
            <a:pPr>
              <a:buNone/>
            </a:pPr>
            <a:endParaRPr lang="uk-UA" sz="2000" dirty="0" smtClean="0">
              <a:latin typeface="Trebuchet MS" pitchFamily="34" charset="0"/>
            </a:endParaRPr>
          </a:p>
          <a:p>
            <a:pPr algn="ctr">
              <a:buNone/>
            </a:pPr>
            <a:endParaRPr lang="uk-UA" sz="2000" dirty="0" smtClean="0">
              <a:latin typeface="Trebuchet MS" pitchFamily="34" charset="0"/>
            </a:endParaRPr>
          </a:p>
          <a:p>
            <a:pPr algn="ctr">
              <a:buNone/>
            </a:pPr>
            <a:endParaRPr lang="uk-UA" sz="2000" dirty="0" smtClean="0">
              <a:latin typeface="Trebuchet MS" pitchFamily="34" charset="0"/>
            </a:endParaRPr>
          </a:p>
          <a:p>
            <a:pPr algn="ctr">
              <a:buNone/>
            </a:pPr>
            <a:endParaRPr lang="uk-UA" sz="2000" dirty="0" smtClean="0">
              <a:latin typeface="Trebuchet MS" pitchFamily="34" charset="0"/>
            </a:endParaRPr>
          </a:p>
          <a:p>
            <a:pPr algn="ctr">
              <a:buNone/>
            </a:pPr>
            <a:r>
              <a:rPr lang="uk-UA" sz="2000" dirty="0" smtClean="0">
                <a:latin typeface="Trebuchet MS" pitchFamily="34" charset="0"/>
              </a:rPr>
              <a:t>Практикум «Розвиток творчої уяви дошкільника» лютий 2017р.</a:t>
            </a:r>
          </a:p>
          <a:p>
            <a:pPr algn="r">
              <a:buNone/>
            </a:pPr>
            <a:endParaRPr lang="uk-UA" sz="1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05" y="2060848"/>
            <a:ext cx="3196855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772816"/>
            <a:ext cx="2421269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3724"/>
            <a:ext cx="8229600" cy="1143000"/>
          </a:xfrm>
        </p:spPr>
        <p:txBody>
          <a:bodyPr>
            <a:normAutofit/>
          </a:bodyPr>
          <a:lstStyle/>
          <a:p>
            <a:r>
              <a:rPr lang="uk-UA" sz="4000" dirty="0" smtClean="0"/>
              <a:t>Участь у методичних заходах</a:t>
            </a:r>
            <a:br>
              <a:rPr lang="uk-UA" sz="4000" dirty="0" smtClean="0"/>
            </a:br>
            <a:r>
              <a:rPr lang="uk-UA" sz="2200" i="1" dirty="0" err="1" smtClean="0"/>
              <a:t>Брейн-ринг</a:t>
            </a:r>
            <a:r>
              <a:rPr lang="uk-UA" sz="2200" i="1" dirty="0" smtClean="0"/>
              <a:t> «Скарби українського народу»</a:t>
            </a:r>
            <a:endParaRPr lang="ru-RU" sz="2200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220552"/>
            <a:ext cx="2460115" cy="246011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5162" y="4391715"/>
            <a:ext cx="2323530" cy="23235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24028" y="975735"/>
            <a:ext cx="3240360" cy="37444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46448"/>
            <a:ext cx="3991778" cy="29969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582389"/>
            <a:ext cx="2592288" cy="21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17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Мої дипломи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>
              <a:buNone/>
            </a:pPr>
            <a:endParaRPr lang="uk-UA" dirty="0"/>
          </a:p>
        </p:txBody>
      </p:sp>
      <p:pic>
        <p:nvPicPr>
          <p:cNvPr id="1027" name="Picture 3" descr="C:\Users\User\Desktop\IMG_20191030_1109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982728" y="-9964488"/>
            <a:ext cx="3600000" cy="2700000"/>
          </a:xfrm>
          <a:prstGeom prst="rect">
            <a:avLst/>
          </a:prstGeom>
          <a:noFill/>
        </p:spPr>
      </p:pic>
      <p:pic>
        <p:nvPicPr>
          <p:cNvPr id="10" name="Picture 3" descr="C:\Users\User\Desktop\IMG_20191030_1109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30328" y="-9812088"/>
            <a:ext cx="3600000" cy="2700000"/>
          </a:xfrm>
          <a:prstGeom prst="rect">
            <a:avLst/>
          </a:prstGeom>
          <a:noFill/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19990" y="3545562"/>
            <a:ext cx="2664296" cy="379272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93547" y="745050"/>
            <a:ext cx="2793018" cy="3933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67802" y="687528"/>
            <a:ext cx="2793019" cy="40481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1440160"/>
          </a:xfrm>
        </p:spPr>
        <p:txBody>
          <a:bodyPr/>
          <a:lstStyle/>
          <a:p>
            <a:pPr algn="ctr"/>
            <a:r>
              <a:rPr lang="uk-UA" sz="3200" u="sng" dirty="0" smtClean="0"/>
              <a:t>Життєве кредо:</a:t>
            </a:r>
            <a:endParaRPr lang="ru-RU" sz="3200" u="sng" dirty="0" smtClean="0"/>
          </a:p>
          <a:p>
            <a:endParaRPr lang="uk-UA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1196752"/>
            <a:ext cx="4041775" cy="1224135"/>
          </a:xfrm>
        </p:spPr>
        <p:txBody>
          <a:bodyPr/>
          <a:lstStyle/>
          <a:p>
            <a:pPr algn="ctr"/>
            <a:r>
              <a:rPr lang="uk-UA" sz="3200" u="sng" dirty="0" smtClean="0"/>
              <a:t>Педагогічне кредо:</a:t>
            </a:r>
            <a:endParaRPr lang="ru-RU" sz="3200" u="sng" dirty="0" smtClean="0"/>
          </a:p>
          <a:p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algn="ctr">
              <a:buNone/>
            </a:pPr>
            <a:r>
              <a:rPr lang="uk-UA" sz="2800" dirty="0" smtClean="0"/>
              <a:t>«Сенс життя не в тому, щоб чекати, коли закінчиться гроза, а в тому, щоб вчитися танцювати під дощем»</a:t>
            </a:r>
            <a:endParaRPr lang="ru-RU" sz="2800" dirty="0" smtClean="0"/>
          </a:p>
          <a:p>
            <a:endParaRPr lang="uk-UA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 indent="-182880" algn="ctr" fontAlgn="auto"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uk-UA" sz="2800" dirty="0" smtClean="0"/>
              <a:t>« До кожної дитини ключ знайти, </a:t>
            </a:r>
          </a:p>
          <a:p>
            <a:pPr indent="-182880" algn="ctr" fontAlgn="auto"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uk-UA" sz="2800" dirty="0" smtClean="0"/>
              <a:t>У праці результат хороший мати,</a:t>
            </a:r>
          </a:p>
          <a:p>
            <a:pPr indent="-182880" algn="ctr" fontAlgn="auto"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uk-UA" sz="2800" dirty="0" smtClean="0"/>
              <a:t>Упевнено і творчо до мети іти,</a:t>
            </a:r>
          </a:p>
          <a:p>
            <a:pPr indent="-182880" algn="ctr" fontAlgn="auto"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uk-UA" sz="2800" dirty="0" smtClean="0"/>
              <a:t>З любов'ю серце дітям віддавати</a:t>
            </a:r>
            <a:r>
              <a:rPr lang="ru-RU" sz="2800" dirty="0" smtClean="0"/>
              <a:t>  »   </a:t>
            </a:r>
          </a:p>
          <a:p>
            <a:pPr indent="-182880" algn="ctr" fontAlgn="auto"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sz="2800" dirty="0" smtClean="0"/>
          </a:p>
          <a:p>
            <a:pPr marL="45720" indent="0" algn="r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/>
              <a:t> </a:t>
            </a:r>
            <a:endParaRPr lang="uk-UA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Додаткові курси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589864"/>
          </a:xfrm>
        </p:spPr>
        <p:txBody>
          <a:bodyPr>
            <a:normAutofit/>
          </a:bodyPr>
          <a:lstStyle/>
          <a:p>
            <a:pPr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44192"/>
            <a:ext cx="3184887" cy="45091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04470" y="1305178"/>
            <a:ext cx="3500840" cy="49871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800" b="1" dirty="0" smtClean="0">
                <a:latin typeface="Times New Roman" pitchFamily="18" charset="0"/>
                <a:cs typeface="Times New Roman" pitchFamily="18" charset="0"/>
              </a:rPr>
              <a:t>Мої ролі</a:t>
            </a:r>
            <a:endParaRPr lang="uk-UA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3650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dirty="0" smtClean="0"/>
              <a:t>                                   </a:t>
            </a:r>
            <a:endParaRPr lang="uk-UA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3744416" cy="23762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84784"/>
            <a:ext cx="3600400" cy="23762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08" y="4019907"/>
            <a:ext cx="2492896" cy="262394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006939"/>
            <a:ext cx="2636912" cy="26369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325" y="4004580"/>
            <a:ext cx="2583359" cy="26392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Курси підвищення кваліфікації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61872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  <a:p>
            <a:pPr algn="r">
              <a:buNone/>
            </a:pPr>
            <a:endParaRPr lang="uk-UA" sz="160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60"/>
            <a:ext cx="3315510" cy="537321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1943</TotalTime>
  <Words>277</Words>
  <Application>Microsoft Office PowerPoint</Application>
  <PresentationFormat>Экран (4:3)</PresentationFormat>
  <Paragraphs>167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Портфоліо вихователя    ШОСТАКЕВИЧ Світлани петрівни</vt:lpstr>
      <vt:lpstr>Давай знайомитись</vt:lpstr>
      <vt:lpstr>Участь у методичних заходах</vt:lpstr>
      <vt:lpstr>Участь у методичних заходах Брейн-ринг «Скарби українського народу»</vt:lpstr>
      <vt:lpstr>Мої дипломи</vt:lpstr>
      <vt:lpstr>Презентация PowerPoint</vt:lpstr>
      <vt:lpstr>Додаткові курси</vt:lpstr>
      <vt:lpstr>Мої ролі</vt:lpstr>
      <vt:lpstr>Курси підвищення кваліфікації</vt:lpstr>
      <vt:lpstr>Питання поглибленого вивчення «Розвиток мовлення дітей через сенсорне виховання»</vt:lpstr>
      <vt:lpstr>Презентация PowerPoint</vt:lpstr>
      <vt:lpstr>Заняття на тему: “Качка і каченята“</vt:lpstr>
      <vt:lpstr>Заняття на тему: “Вишиванка”</vt:lpstr>
      <vt:lpstr>Гімнастика пробудження «Кошенята» </vt:lpstr>
      <vt:lpstr>Курси підвищення кваліфікації</vt:lpstr>
      <vt:lpstr>Заняття на тему «Сніговик»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Портфоліо вихователя    Вишневської Ольги Олегівни</dc:title>
  <dc:creator>User</dc:creator>
  <cp:lastModifiedBy>User</cp:lastModifiedBy>
  <cp:revision>84</cp:revision>
  <cp:lastPrinted>2023-02-09T19:54:59Z</cp:lastPrinted>
  <dcterms:created xsi:type="dcterms:W3CDTF">2019-10-09T14:11:26Z</dcterms:created>
  <dcterms:modified xsi:type="dcterms:W3CDTF">2023-02-09T19:55:57Z</dcterms:modified>
</cp:coreProperties>
</file>