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5" r:id="rId3"/>
    <p:sldId id="296" r:id="rId4"/>
    <p:sldId id="324" r:id="rId5"/>
    <p:sldId id="299" r:id="rId6"/>
    <p:sldId id="300" r:id="rId7"/>
    <p:sldId id="301" r:id="rId8"/>
    <p:sldId id="304" r:id="rId9"/>
    <p:sldId id="325" r:id="rId10"/>
    <p:sldId id="312" r:id="rId11"/>
    <p:sldId id="326" r:id="rId12"/>
    <p:sldId id="316" r:id="rId13"/>
    <p:sldId id="317" r:id="rId14"/>
    <p:sldId id="305" r:id="rId15"/>
    <p:sldId id="306" r:id="rId16"/>
    <p:sldId id="308" r:id="rId17"/>
    <p:sldId id="309" r:id="rId18"/>
    <p:sldId id="310" r:id="rId19"/>
    <p:sldId id="311" r:id="rId20"/>
    <p:sldId id="327" r:id="rId21"/>
    <p:sldId id="321" r:id="rId22"/>
    <p:sldId id="328" r:id="rId23"/>
    <p:sldId id="318" r:id="rId24"/>
    <p:sldId id="319" r:id="rId25"/>
    <p:sldId id="307" r:id="rId26"/>
    <p:sldId id="329" r:id="rId27"/>
    <p:sldId id="315" r:id="rId28"/>
  </p:sldIdLst>
  <p:sldSz cx="9144000" cy="6858000" type="screen4x3"/>
  <p:notesSz cx="6858000" cy="9525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3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0" y="-90"/>
      </p:cViewPr>
      <p:guideLst>
        <p:guide orient="horz" pos="2153"/>
        <p:guide pos="2880"/>
      </p:guideLst>
    </p:cSldViewPr>
  </p:slideViewPr>
  <p:outlineViewPr>
    <p:cViewPr>
      <p:scale>
        <a:sx n="33" d="100"/>
        <a:sy n="33" d="100"/>
      </p:scale>
      <p:origin x="0" y="1948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CED798-24A6-4160-A4DF-B0E5BB8236C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0"/>
      <dgm:spPr/>
      <dgm:t>
        <a:bodyPr/>
        <a:p>
          <a:endParaRPr lang="zh-CN" altLang="en-US"/>
        </a:p>
      </dgm:t>
    </dgm:pt>
    <dgm:pt modelId="{91F5AF42-2E8E-47F5-BC8E-D4C7FA9FA290}">
      <dgm:prSet phldrT="[Текст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uk-UA" altLang="zh-CN"/>
            <a:t>Конституція України</a:t>
          </a:r>
          <a:r>
            <a:rPr lang="uk-UA" altLang="zh-CN"/>
            <a:t/>
          </a:r>
          <a:endParaRPr lang="uk-UA" altLang="zh-CN"/>
        </a:p>
      </dgm:t>
    </dgm:pt>
    <dgm:pt modelId="{3A37C892-50B7-47F1-86AA-3FDF5EB4EE9B}" cxnId="{D0E86055-86A6-436C-AA0C-E72C18BA7F01}" type="parTrans">
      <dgm:prSet/>
      <dgm:spPr/>
      <dgm:t>
        <a:bodyPr/>
        <a:p>
          <a:endParaRPr lang="zh-CN" altLang="en-US"/>
        </a:p>
      </dgm:t>
    </dgm:pt>
    <dgm:pt modelId="{63B1AD43-9D20-4050-A552-EF02B5A2392B}" cxnId="{D0E86055-86A6-436C-AA0C-E72C18BA7F01}" type="sibTrans">
      <dgm:prSet/>
      <dgm:spPr/>
      <dgm:t>
        <a:bodyPr/>
        <a:p>
          <a:endParaRPr lang="zh-CN" altLang="en-US"/>
        </a:p>
      </dgm:t>
    </dgm:pt>
    <dgm:pt modelId="{280D5902-A14D-4C39-A125-DEF43C7815E8}">
      <dgm:prSet phldrT="[Текст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uk-UA" altLang="zh-CN"/>
            <a:t>Закон України “Про дошкільну освіту”</a:t>
          </a:r>
          <a:r>
            <a:rPr lang="uk-UA" altLang="zh-CN"/>
            <a:t/>
          </a:r>
          <a:endParaRPr lang="uk-UA" altLang="zh-CN"/>
        </a:p>
      </dgm:t>
    </dgm:pt>
    <dgm:pt modelId="{0BF6BCDE-F41A-4644-928D-D095CDC58CED}" cxnId="{091F3E81-C3ED-4D8D-B786-359C573B73C3}" type="parTrans">
      <dgm:prSet/>
      <dgm:spPr/>
      <dgm:t>
        <a:bodyPr/>
        <a:p>
          <a:endParaRPr lang="zh-CN" altLang="en-US"/>
        </a:p>
      </dgm:t>
    </dgm:pt>
    <dgm:pt modelId="{CC55538B-3B09-4E9F-877D-7D4FB05A20D8}" cxnId="{091F3E81-C3ED-4D8D-B786-359C573B73C3}" type="sibTrans">
      <dgm:prSet/>
      <dgm:spPr/>
      <dgm:t>
        <a:bodyPr/>
        <a:p>
          <a:endParaRPr lang="zh-CN" altLang="en-US"/>
        </a:p>
      </dgm:t>
    </dgm:pt>
    <dgm:pt modelId="{36E5B5FE-7A44-47A1-8F92-B088257A2152}">
      <dgm:prSet phldrT="[Текст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uk-UA" altLang="zh-CN"/>
            <a:t>Положення про дошкільний навчальний заклад</a:t>
          </a:r>
          <a:r>
            <a:rPr lang="uk-UA" altLang="zh-CN"/>
            <a:t/>
          </a:r>
          <a:endParaRPr lang="uk-UA" altLang="zh-CN"/>
        </a:p>
      </dgm:t>
    </dgm:pt>
    <dgm:pt modelId="{7926F024-4AEC-4671-BBB1-3CE0B2112B8B}" cxnId="{1960D530-359F-4F96-A11B-C2BBB55AE29D}" type="parTrans">
      <dgm:prSet/>
      <dgm:spPr/>
      <dgm:t>
        <a:bodyPr/>
        <a:p>
          <a:endParaRPr lang="zh-CN" altLang="en-US"/>
        </a:p>
      </dgm:t>
    </dgm:pt>
    <dgm:pt modelId="{BC0418CD-7831-4545-B1D9-93D351CF53C3}" cxnId="{1960D530-359F-4F96-A11B-C2BBB55AE29D}" type="sibTrans">
      <dgm:prSet/>
      <dgm:spPr/>
      <dgm:t>
        <a:bodyPr/>
        <a:p>
          <a:endParaRPr lang="zh-CN" altLang="en-US"/>
        </a:p>
      </dgm:t>
    </dgm:pt>
    <dgm:pt modelId="{0C7D3D51-F412-476C-9C1C-D9011C5FB7E6}">
      <dgm:prSet phldrT="[Текст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uk-UA" altLang="zh-CN"/>
            <a:t>Базовий компонент дошкільної освіти</a:t>
          </a:r>
          <a:r>
            <a:rPr lang="uk-UA" altLang="zh-CN"/>
            <a:t/>
          </a:r>
          <a:endParaRPr lang="uk-UA" altLang="zh-CN"/>
        </a:p>
      </dgm:t>
    </dgm:pt>
    <dgm:pt modelId="{400E46CD-A113-4830-88F5-A1B2F4D84554}" cxnId="{4A6CAA2E-240E-4433-8DC4-C944955B127B}" type="parTrans">
      <dgm:prSet/>
      <dgm:spPr/>
      <dgm:t>
        <a:bodyPr/>
        <a:p>
          <a:endParaRPr lang="zh-CN" altLang="en-US"/>
        </a:p>
      </dgm:t>
    </dgm:pt>
    <dgm:pt modelId="{F5A1DABB-6DD6-47EE-99A8-4582EBF4C827}" cxnId="{4A6CAA2E-240E-4433-8DC4-C944955B127B}" type="sibTrans">
      <dgm:prSet/>
      <dgm:spPr/>
      <dgm:t>
        <a:bodyPr/>
        <a:p>
          <a:endParaRPr lang="zh-CN" altLang="en-US"/>
        </a:p>
      </dgm:t>
    </dgm:pt>
    <dgm:pt modelId="{D82838E6-C31C-4EBD-B58C-0C991331B678}">
      <dgm:prSet phldrT="[Текст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uk-UA" altLang="zh-CN"/>
            <a:t>Статут закладу дошкільної освіти № 35</a:t>
          </a:r>
          <a:endParaRPr lang="uk-UA" altLang="zh-CN"/>
        </a:p>
      </dgm:t>
    </dgm:pt>
    <dgm:pt modelId="{DC284D5C-B7A8-4E26-BDF6-E69402B2873F}" cxnId="{8B954D2E-229D-45F0-8489-E6C605B836C4}" type="parTrans">
      <dgm:prSet/>
      <dgm:spPr/>
      <dgm:t>
        <a:bodyPr/>
        <a:p>
          <a:endParaRPr lang="zh-CN" altLang="en-US"/>
        </a:p>
      </dgm:t>
    </dgm:pt>
    <dgm:pt modelId="{74B5F767-2303-4D5A-8FD7-570D52523413}" cxnId="{8B954D2E-229D-45F0-8489-E6C605B836C4}" type="sibTrans">
      <dgm:prSet/>
      <dgm:spPr/>
      <dgm:t>
        <a:bodyPr/>
        <a:p>
          <a:endParaRPr lang="zh-CN" altLang="en-US"/>
        </a:p>
      </dgm:t>
    </dgm:pt>
    <dgm:pt modelId="{906887FB-01DE-46E1-9312-97F8DF38EE6D}" type="pres">
      <dgm:prSet presAssocID="{98CED798-24A6-4160-A4DF-B0E5BB8236C2}" presName="diagram" presStyleCnt="0">
        <dgm:presLayoutVars>
          <dgm:dir/>
          <dgm:resizeHandles val="exact"/>
        </dgm:presLayoutVars>
      </dgm:prSet>
      <dgm:spPr/>
    </dgm:pt>
    <dgm:pt modelId="{8EA24BC0-0B8D-42E9-A25F-7CA5AD90CCA1}" type="pres">
      <dgm:prSet presAssocID="{91F5AF42-2E8E-47F5-BC8E-D4C7FA9FA290}" presName="node" presStyleLbl="node1" presStyleIdx="0" presStyleCnt="5">
        <dgm:presLayoutVars>
          <dgm:bulletEnabled val="1"/>
        </dgm:presLayoutVars>
      </dgm:prSet>
      <dgm:spPr/>
    </dgm:pt>
    <dgm:pt modelId="{6C2FC485-DEBF-4CB8-855D-A9838793F3F3}" type="pres">
      <dgm:prSet presAssocID="{63B1AD43-9D20-4050-A552-EF02B5A2392B}" presName="sibTrans" presStyleCnt="0"/>
      <dgm:spPr/>
    </dgm:pt>
    <dgm:pt modelId="{A3974D1E-D32E-47DA-BFE3-BD66226FC69C}" type="pres">
      <dgm:prSet presAssocID="{280D5902-A14D-4C39-A125-DEF43C7815E8}" presName="node" presStyleLbl="node1" presStyleIdx="1" presStyleCnt="5">
        <dgm:presLayoutVars>
          <dgm:bulletEnabled val="1"/>
        </dgm:presLayoutVars>
      </dgm:prSet>
      <dgm:spPr/>
    </dgm:pt>
    <dgm:pt modelId="{2F2E690F-0370-4CE7-99EA-691838C9081B}" type="pres">
      <dgm:prSet presAssocID="{CC55538B-3B09-4E9F-877D-7D4FB05A20D8}" presName="sibTrans" presStyleCnt="0"/>
      <dgm:spPr/>
    </dgm:pt>
    <dgm:pt modelId="{D62CCB3D-C0B5-4702-B0E7-2BCC3AC6BED6}" type="pres">
      <dgm:prSet presAssocID="{36E5B5FE-7A44-47A1-8F92-B088257A2152}" presName="node" presStyleLbl="node1" presStyleIdx="2" presStyleCnt="5">
        <dgm:presLayoutVars>
          <dgm:bulletEnabled val="1"/>
        </dgm:presLayoutVars>
      </dgm:prSet>
      <dgm:spPr/>
    </dgm:pt>
    <dgm:pt modelId="{41E36F34-9D51-413F-8CB8-323CFB9F70DD}" type="pres">
      <dgm:prSet presAssocID="{BC0418CD-7831-4545-B1D9-93D351CF53C3}" presName="sibTrans" presStyleCnt="0"/>
      <dgm:spPr/>
    </dgm:pt>
    <dgm:pt modelId="{65DCAB72-4323-4909-83B5-EA97756B63D0}" type="pres">
      <dgm:prSet presAssocID="{0C7D3D51-F412-476C-9C1C-D9011C5FB7E6}" presName="node" presStyleLbl="node1" presStyleIdx="3" presStyleCnt="5">
        <dgm:presLayoutVars>
          <dgm:bulletEnabled val="1"/>
        </dgm:presLayoutVars>
      </dgm:prSet>
      <dgm:spPr/>
    </dgm:pt>
    <dgm:pt modelId="{B95B399B-B4B9-4137-9378-9EB29B8F4BD6}" type="pres">
      <dgm:prSet presAssocID="{F5A1DABB-6DD6-47EE-99A8-4582EBF4C827}" presName="sibTrans" presStyleCnt="0"/>
      <dgm:spPr/>
    </dgm:pt>
    <dgm:pt modelId="{52FDF2A5-21FC-4943-A856-33657F608538}" type="pres">
      <dgm:prSet presAssocID="{D82838E6-C31C-4EBD-B58C-0C991331B678}" presName="node" presStyleLbl="node1" presStyleIdx="4" presStyleCnt="5">
        <dgm:presLayoutVars>
          <dgm:bulletEnabled val="1"/>
        </dgm:presLayoutVars>
      </dgm:prSet>
      <dgm:spPr/>
    </dgm:pt>
  </dgm:ptLst>
  <dgm:cxnLst>
    <dgm:cxn modelId="{D0E86055-86A6-436C-AA0C-E72C18BA7F01}" srcId="{98CED798-24A6-4160-A4DF-B0E5BB8236C2}" destId="{91F5AF42-2E8E-47F5-BC8E-D4C7FA9FA290}" srcOrd="0" destOrd="0" parTransId="{3A37C892-50B7-47F1-86AA-3FDF5EB4EE9B}" sibTransId="{63B1AD43-9D20-4050-A552-EF02B5A2392B}"/>
    <dgm:cxn modelId="{091F3E81-C3ED-4D8D-B786-359C573B73C3}" srcId="{98CED798-24A6-4160-A4DF-B0E5BB8236C2}" destId="{280D5902-A14D-4C39-A125-DEF43C7815E8}" srcOrd="1" destOrd="0" parTransId="{0BF6BCDE-F41A-4644-928D-D095CDC58CED}" sibTransId="{CC55538B-3B09-4E9F-877D-7D4FB05A20D8}"/>
    <dgm:cxn modelId="{1960D530-359F-4F96-A11B-C2BBB55AE29D}" srcId="{98CED798-24A6-4160-A4DF-B0E5BB8236C2}" destId="{36E5B5FE-7A44-47A1-8F92-B088257A2152}" srcOrd="2" destOrd="0" parTransId="{7926F024-4AEC-4671-BBB1-3CE0B2112B8B}" sibTransId="{BC0418CD-7831-4545-B1D9-93D351CF53C3}"/>
    <dgm:cxn modelId="{4A6CAA2E-240E-4433-8DC4-C944955B127B}" srcId="{98CED798-24A6-4160-A4DF-B0E5BB8236C2}" destId="{0C7D3D51-F412-476C-9C1C-D9011C5FB7E6}" srcOrd="3" destOrd="0" parTransId="{400E46CD-A113-4830-88F5-A1B2F4D84554}" sibTransId="{F5A1DABB-6DD6-47EE-99A8-4582EBF4C827}"/>
    <dgm:cxn modelId="{8B954D2E-229D-45F0-8489-E6C605B836C4}" srcId="{98CED798-24A6-4160-A4DF-B0E5BB8236C2}" destId="{D82838E6-C31C-4EBD-B58C-0C991331B678}" srcOrd="4" destOrd="0" parTransId="{DC284D5C-B7A8-4E26-BDF6-E69402B2873F}" sibTransId="{74B5F767-2303-4D5A-8FD7-570D52523413}"/>
    <dgm:cxn modelId="{A68B749A-E388-478E-A3F7-5CD24261EBFB}" type="presOf" srcId="{98CED798-24A6-4160-A4DF-B0E5BB8236C2}" destId="{906887FB-01DE-46E1-9312-97F8DF38EE6D}" srcOrd="0" destOrd="0" presId="urn:microsoft.com/office/officeart/2005/8/layout/default"/>
    <dgm:cxn modelId="{92873545-2FDE-47AF-AAFB-7175EF73A6A2}" type="presParOf" srcId="{906887FB-01DE-46E1-9312-97F8DF38EE6D}" destId="{8EA24BC0-0B8D-42E9-A25F-7CA5AD90CCA1}" srcOrd="0" destOrd="0" presId="urn:microsoft.com/office/officeart/2005/8/layout/default"/>
    <dgm:cxn modelId="{3F15F11D-512A-4927-B032-1049698914AA}" type="presOf" srcId="{91F5AF42-2E8E-47F5-BC8E-D4C7FA9FA290}" destId="{8EA24BC0-0B8D-42E9-A25F-7CA5AD90CCA1}" srcOrd="0" destOrd="0" presId="urn:microsoft.com/office/officeart/2005/8/layout/default"/>
    <dgm:cxn modelId="{7E58DC1B-ED44-4875-9CF9-B4BC6636CE5E}" type="presParOf" srcId="{906887FB-01DE-46E1-9312-97F8DF38EE6D}" destId="{6C2FC485-DEBF-4CB8-855D-A9838793F3F3}" srcOrd="1" destOrd="0" presId="urn:microsoft.com/office/officeart/2005/8/layout/default"/>
    <dgm:cxn modelId="{FDDC4E91-8B14-4CA2-9E74-84F5302EDD4B}" type="presParOf" srcId="{906887FB-01DE-46E1-9312-97F8DF38EE6D}" destId="{A3974D1E-D32E-47DA-BFE3-BD66226FC69C}" srcOrd="2" destOrd="0" presId="urn:microsoft.com/office/officeart/2005/8/layout/default"/>
    <dgm:cxn modelId="{5FB2FE18-70C2-4901-B581-04A4784A799A}" type="presOf" srcId="{280D5902-A14D-4C39-A125-DEF43C7815E8}" destId="{A3974D1E-D32E-47DA-BFE3-BD66226FC69C}" srcOrd="0" destOrd="0" presId="urn:microsoft.com/office/officeart/2005/8/layout/default"/>
    <dgm:cxn modelId="{CD547740-0BD8-4F27-AD69-E43583E5BDF7}" type="presParOf" srcId="{906887FB-01DE-46E1-9312-97F8DF38EE6D}" destId="{2F2E690F-0370-4CE7-99EA-691838C9081B}" srcOrd="3" destOrd="0" presId="urn:microsoft.com/office/officeart/2005/8/layout/default"/>
    <dgm:cxn modelId="{EA5BD6F4-F20C-47F8-901B-7FF6964A481D}" type="presParOf" srcId="{906887FB-01DE-46E1-9312-97F8DF38EE6D}" destId="{D62CCB3D-C0B5-4702-B0E7-2BCC3AC6BED6}" srcOrd="4" destOrd="0" presId="urn:microsoft.com/office/officeart/2005/8/layout/default"/>
    <dgm:cxn modelId="{6A943FF1-5DA0-4093-8247-3A554C97BBE7}" type="presOf" srcId="{36E5B5FE-7A44-47A1-8F92-B088257A2152}" destId="{D62CCB3D-C0B5-4702-B0E7-2BCC3AC6BED6}" srcOrd="0" destOrd="0" presId="urn:microsoft.com/office/officeart/2005/8/layout/default"/>
    <dgm:cxn modelId="{AFDEC13A-6449-4E51-9A48-3BE6B730A475}" type="presParOf" srcId="{906887FB-01DE-46E1-9312-97F8DF38EE6D}" destId="{41E36F34-9D51-413F-8CB8-323CFB9F70DD}" srcOrd="5" destOrd="0" presId="urn:microsoft.com/office/officeart/2005/8/layout/default"/>
    <dgm:cxn modelId="{032BB05C-242B-44F0-8F6C-336D75F71419}" type="presParOf" srcId="{906887FB-01DE-46E1-9312-97F8DF38EE6D}" destId="{65DCAB72-4323-4909-83B5-EA97756B63D0}" srcOrd="6" destOrd="0" presId="urn:microsoft.com/office/officeart/2005/8/layout/default"/>
    <dgm:cxn modelId="{2368AC11-D634-4006-B1F7-AFE40D656D32}" type="presOf" srcId="{0C7D3D51-F412-476C-9C1C-D9011C5FB7E6}" destId="{65DCAB72-4323-4909-83B5-EA97756B63D0}" srcOrd="0" destOrd="0" presId="urn:microsoft.com/office/officeart/2005/8/layout/default"/>
    <dgm:cxn modelId="{A1710993-87CD-43F7-978E-3A79C425464D}" type="presParOf" srcId="{906887FB-01DE-46E1-9312-97F8DF38EE6D}" destId="{B95B399B-B4B9-4137-9378-9EB29B8F4BD6}" srcOrd="7" destOrd="0" presId="urn:microsoft.com/office/officeart/2005/8/layout/default"/>
    <dgm:cxn modelId="{0B23746C-1DAA-480A-8CA8-2D1157C4577A}" type="presParOf" srcId="{906887FB-01DE-46E1-9312-97F8DF38EE6D}" destId="{52FDF2A5-21FC-4943-A856-33657F608538}" srcOrd="8" destOrd="0" presId="urn:microsoft.com/office/officeart/2005/8/layout/default"/>
    <dgm:cxn modelId="{654EA3EA-AF26-4A02-92EB-A8EB664A753C}" type="presOf" srcId="{D82838E6-C31C-4EBD-B58C-0C991331B678}" destId="{52FDF2A5-21FC-4943-A856-33657F608538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7399020" cy="4009390"/>
        <a:chOff x="0" y="0"/>
        <a:chExt cx="7399020" cy="4009390"/>
      </a:xfrm>
    </dsp:grpSpPr>
    <dsp:sp modelId="{8EA24BC0-0B8D-42E9-A25F-7CA5AD90CCA1}">
      <dsp:nvSpPr>
        <dsp:cNvPr id="3" name="Прямоугольник 2"/>
        <dsp:cNvSpPr/>
      </dsp:nvSpPr>
      <dsp:spPr bwMode="white">
        <a:xfrm>
          <a:off x="-23" y="501757"/>
          <a:ext cx="2312215" cy="1387329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80010" tIns="80010" rIns="80010" bIns="8001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uk-UA" altLang="zh-CN"/>
            <a:t>Конституція України</a:t>
          </a:r>
          <a:endParaRPr lang="uk-UA" altLang="zh-CN"/>
        </a:p>
      </dsp:txBody>
      <dsp:txXfrm>
        <a:off x="-23" y="501757"/>
        <a:ext cx="2312215" cy="1387329"/>
      </dsp:txXfrm>
    </dsp:sp>
    <dsp:sp modelId="{A3974D1E-D32E-47DA-BFE3-BD66226FC69C}">
      <dsp:nvSpPr>
        <dsp:cNvPr id="4" name="Прямоугольник 3"/>
        <dsp:cNvSpPr/>
      </dsp:nvSpPr>
      <dsp:spPr bwMode="white">
        <a:xfrm>
          <a:off x="2543414" y="501757"/>
          <a:ext cx="2312215" cy="1387329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80010" tIns="80010" rIns="80010" bIns="8001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uk-UA" altLang="zh-CN"/>
            <a:t>Закон України “Про дошкільну освіту”</a:t>
          </a:r>
          <a:endParaRPr lang="uk-UA" altLang="zh-CN"/>
        </a:p>
      </dsp:txBody>
      <dsp:txXfrm>
        <a:off x="2543414" y="501757"/>
        <a:ext cx="2312215" cy="1387329"/>
      </dsp:txXfrm>
    </dsp:sp>
    <dsp:sp modelId="{D62CCB3D-C0B5-4702-B0E7-2BCC3AC6BED6}">
      <dsp:nvSpPr>
        <dsp:cNvPr id="5" name="Прямоугольник 4"/>
        <dsp:cNvSpPr/>
      </dsp:nvSpPr>
      <dsp:spPr bwMode="white">
        <a:xfrm>
          <a:off x="5086850" y="501757"/>
          <a:ext cx="2312215" cy="1387329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80010" tIns="80010" rIns="80010" bIns="8001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uk-UA" altLang="zh-CN"/>
            <a:t>Положення про дошкільний навчальний заклад</a:t>
          </a:r>
          <a:endParaRPr lang="uk-UA" altLang="zh-CN"/>
        </a:p>
      </dsp:txBody>
      <dsp:txXfrm>
        <a:off x="5086850" y="501757"/>
        <a:ext cx="2312215" cy="1387329"/>
      </dsp:txXfrm>
    </dsp:sp>
    <dsp:sp modelId="{65DCAB72-4323-4909-83B5-EA97756B63D0}">
      <dsp:nvSpPr>
        <dsp:cNvPr id="6" name="Прямоугольник 5"/>
        <dsp:cNvSpPr/>
      </dsp:nvSpPr>
      <dsp:spPr bwMode="white">
        <a:xfrm>
          <a:off x="1271692" y="2120304"/>
          <a:ext cx="2312215" cy="1387329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80010" tIns="80010" rIns="80010" bIns="8001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uk-UA" altLang="zh-CN"/>
            <a:t>Базовий компонент дошкільної освіти</a:t>
          </a:r>
          <a:endParaRPr lang="uk-UA" altLang="zh-CN"/>
        </a:p>
      </dsp:txBody>
      <dsp:txXfrm>
        <a:off x="1271692" y="2120304"/>
        <a:ext cx="2312215" cy="1387329"/>
      </dsp:txXfrm>
    </dsp:sp>
    <dsp:sp modelId="{52FDF2A5-21FC-4943-A856-33657F608538}">
      <dsp:nvSpPr>
        <dsp:cNvPr id="7" name="Прямоугольник 6"/>
        <dsp:cNvSpPr/>
      </dsp:nvSpPr>
      <dsp:spPr bwMode="white">
        <a:xfrm>
          <a:off x="3815128" y="2120304"/>
          <a:ext cx="2312215" cy="1387329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80010" tIns="80010" rIns="80010" bIns="8001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uk-UA" altLang="zh-CN"/>
            <a:t>Статут закладу дошкільної освіти № 35</a:t>
          </a:r>
          <a:endParaRPr lang="uk-UA" altLang="zh-CN"/>
        </a:p>
      </dsp:txBody>
      <dsp:txXfrm>
        <a:off x="3815128" y="2120304"/>
        <a:ext cx="2312215" cy="13873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off" val="ctr"/>
          <dgm:param type="contDir" val="sameDir"/>
          <dgm:param type="grDir" val="tL"/>
          <dgm:param type="flowDir" val="row"/>
        </dgm:alg>
      </dgm:if>
      <dgm:else name="Name2">
        <dgm:alg type="snake">
          <dgm:param type="off" val="ctr"/>
          <dgm:param type="contDir" val="sameDir"/>
          <dgm:param type="grDir" val="tR"/>
          <dgm:param type="flowDir" val="row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025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  <a:p>
            <a:pPr lvl="1" eaLnBrk="1" latinLnBrk="0" hangingPunct="1"/>
            <a:r>
              <a:rPr kumimoji="0" lang="ru-RU" smtClean="0"/>
              <a:t>Второй уровень</a:t>
            </a:r>
            <a:endParaRPr kumimoji="0" lang="ru-RU" smtClean="0"/>
          </a:p>
          <a:p>
            <a:pPr lvl="2" eaLnBrk="1" latinLnBrk="0" hangingPunct="1"/>
            <a:r>
              <a:rPr kumimoji="0" lang="ru-RU" smtClean="0"/>
              <a:t>Третий уровень</a:t>
            </a:r>
            <a:endParaRPr kumimoji="0" lang="ru-RU" smtClean="0"/>
          </a:p>
          <a:p>
            <a:pPr lvl="3" eaLnBrk="1" latinLnBrk="0" hangingPunct="1"/>
            <a:r>
              <a:rPr kumimoji="0" lang="ru-RU" smtClean="0"/>
              <a:t>Четвертый уровень</a:t>
            </a:r>
            <a:endParaRPr kumimoji="0" lang="ru-RU" smtClean="0"/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 panose="05020102010507070707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210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 panose="05020102010507070707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4110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 panose="05000000000000000000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185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 panose="05040102010807070707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590" indent="-182880" algn="l" rtl="0" eaLnBrk="1" latinLnBrk="0" hangingPunct="1">
        <a:spcBef>
          <a:spcPct val="20000"/>
        </a:spcBef>
        <a:buClr>
          <a:schemeClr val="tx1"/>
        </a:buClr>
        <a:buFont typeface="Wingdings 2" panose="05020102010507070707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665" indent="-182880" algn="l" rtl="0" eaLnBrk="1" latinLnBrk="0" hangingPunct="1">
        <a:spcBef>
          <a:spcPct val="20000"/>
        </a:spcBef>
        <a:buClr>
          <a:schemeClr val="tx1"/>
        </a:buClr>
        <a:buFont typeface="Wingdings 3" panose="05040102010807070707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 panose="05020102010507070707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255" indent="-182880" algn="l" rtl="0" eaLnBrk="1" latinLnBrk="0" hangingPunct="1">
        <a:spcBef>
          <a:spcPct val="20000"/>
        </a:spcBef>
        <a:buClr>
          <a:schemeClr val="tx1"/>
        </a:buClr>
        <a:buFont typeface="Wingdings 2" panose="05020102010507070707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550" indent="-182880" algn="l" rtl="0" eaLnBrk="1" latinLnBrk="0" hangingPunct="1">
        <a:spcBef>
          <a:spcPct val="20000"/>
        </a:spcBef>
        <a:buClr>
          <a:schemeClr val="tx1"/>
        </a:buClr>
        <a:buFont typeface="Wingdings 2" panose="05020102010507070707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23.jpe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35.png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png"/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7" Type="http://schemas.openxmlformats.org/officeDocument/2006/relationships/image" Target="../media/image46.png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png"/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49.jpeg"/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57.png"/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61.jpeg"/><Relationship Id="rId4" Type="http://schemas.openxmlformats.org/officeDocument/2006/relationships/image" Target="../media/image60.png"/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64.png"/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31503" y="620554"/>
            <a:ext cx="5081588" cy="1197769"/>
          </a:xfrm>
        </p:spPr>
        <p:txBody>
          <a:bodyPr anchor="b">
            <a:normAutofit/>
          </a:bodyPr>
          <a:p>
            <a:pPr marL="0" marR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altLang="en-US" sz="1800" b="1" i="0" u="none" strike="noStrike" kern="1200" cap="none" spc="0" normalizeH="0" baseline="0" noProof="1">
                <a:solidFill>
                  <a:schemeClr val="bg1"/>
                </a:solidFill>
                <a:effectLst/>
                <a:latin typeface="Calibri Light" pitchFamily="34" charset="0"/>
                <a:ea typeface="+mj-ea"/>
                <a:cs typeface="+mj-cs"/>
              </a:rPr>
              <a:t>Департамент освіти Луцької міської ради</a:t>
            </a:r>
            <a:br>
              <a:rPr lang="uk-UA" altLang="en-US" sz="1800" b="1">
                <a:solidFill>
                  <a:schemeClr val="bg1"/>
                </a:solidFill>
              </a:rPr>
            </a:br>
            <a:r>
              <a:rPr kumimoji="0" lang="uk-UA" altLang="en-US" sz="1800" b="1" i="0" u="none" strike="noStrike" kern="1200" cap="none" spc="0" normalizeH="0" baseline="0" noProof="1">
                <a:solidFill>
                  <a:schemeClr val="bg1"/>
                </a:solidFill>
                <a:effectLst/>
                <a:latin typeface="Calibri Light" pitchFamily="34" charset="0"/>
                <a:ea typeface="+mj-ea"/>
                <a:cs typeface="+mj-cs"/>
              </a:rPr>
              <a:t>Заклад дошкільної освіти № 35</a:t>
            </a:r>
            <a:br>
              <a:rPr lang="uk-UA" altLang="en-US" sz="1800">
                <a:solidFill>
                  <a:schemeClr val="bg1"/>
                </a:solidFill>
              </a:rPr>
            </a:br>
            <a:endParaRPr kumimoji="0" lang="uk-UA" altLang="en-US" sz="1800" b="0" i="0" u="none" strike="noStrike" kern="1200" cap="none" spc="0" normalizeH="0" baseline="0" noProof="1">
              <a:solidFill>
                <a:schemeClr val="bg1"/>
              </a:solidFill>
              <a:effectLst/>
              <a:latin typeface="Calibri Light" pitchFamily="34" charset="0"/>
              <a:ea typeface="+mj-ea"/>
              <a:cs typeface="+mj-cs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68245" y="2282190"/>
            <a:ext cx="5855335" cy="2379345"/>
          </a:xfrm>
          <a:solidFill>
            <a:schemeClr val="lt1"/>
          </a:solidFill>
          <a:ln w="12700">
            <a:solidFill>
              <a:schemeClr val="bg1"/>
            </a:solidFill>
            <a:miter lim="800000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60000"/>
          </a:bodyPr>
          <a:p>
            <a:pPr fontAlgn="auto"/>
            <a:r>
              <a:rPr lang="uk-UA" altLang="ru-RU" sz="5400" b="1" strike="noStrike" noProof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Звіт директора </a:t>
            </a:r>
            <a:endParaRPr lang="uk-UA" altLang="ru-RU" sz="5400" b="1" strike="noStrike" noProof="1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fontAlgn="auto"/>
            <a:r>
              <a:rPr lang="uk-UA" altLang="ru-RU" sz="5400" b="1" strike="noStrike" noProof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закладу дошкільної освіти </a:t>
            </a:r>
            <a:endParaRPr lang="uk-UA" altLang="ru-RU" sz="5400" b="1" strike="noStrike" noProof="1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fontAlgn="auto"/>
            <a:r>
              <a:rPr lang="uk-UA" altLang="ru-RU" sz="5400" b="1" strike="noStrike" noProof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№ 35 </a:t>
            </a:r>
            <a:endParaRPr lang="uk-UA" altLang="ru-RU" sz="5400" b="1" strike="noStrike" noProof="1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fontAlgn="auto"/>
            <a:r>
              <a:rPr lang="uk-UA" altLang="ru-RU" sz="5400" b="1" strike="noStrike" noProof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Біжук Віри Семенівни</a:t>
            </a:r>
            <a:endParaRPr lang="uk-UA" altLang="ru-RU" sz="5400" b="1" strike="noStrike" noProof="1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fontAlgn="auto"/>
            <a:endParaRPr lang="uk-UA" altLang="ru-RU" sz="5400" b="1" strike="noStrike" noProof="1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4100" name="Изображение 99"/>
          <p:cNvPicPr/>
          <p:nvPr/>
        </p:nvPicPr>
        <p:blipFill>
          <a:blip r:embed="rId2"/>
          <a:stretch>
            <a:fillRect/>
          </a:stretch>
        </p:blipFill>
        <p:spPr>
          <a:xfrm>
            <a:off x="7884478" y="260430"/>
            <a:ext cx="1054894" cy="141327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Заголовок 1"/>
          <p:cNvSpPr>
            <a:spLocks noGrp="1"/>
          </p:cNvSpPr>
          <p:nvPr/>
        </p:nvSpPr>
        <p:spPr>
          <a:xfrm>
            <a:off x="2123758" y="5012611"/>
            <a:ext cx="5081588" cy="1196579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13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effectLst/>
                <a:latin typeface="Calibri Light" pitchFamily="34" charset="0"/>
                <a:ea typeface="+mj-ea"/>
                <a:cs typeface="+mj-cs"/>
              </a:defRPr>
            </a:lvl1pPr>
          </a:lstStyle>
          <a:p>
            <a:pPr fontAlgn="auto"/>
            <a:r>
              <a:rPr lang="uk-UA" altLang="en-US" sz="2000" b="1" strike="noStrike" noProof="1">
                <a:solidFill>
                  <a:schemeClr val="bg1"/>
                </a:solidFill>
                <a:latin typeface="Calibri Light" pitchFamily="34" charset="0"/>
                <a:ea typeface="+mj-ea"/>
                <a:cs typeface="+mj-cs"/>
              </a:rPr>
              <a:t>Червень, 2023</a:t>
            </a:r>
            <a:r>
              <a:rPr lang="uk-UA" altLang="en-US" sz="2000" b="1" strike="noStrike" noProof="1">
                <a:latin typeface="Calibri Light" pitchFamily="34" charset="0"/>
                <a:ea typeface="+mj-ea"/>
                <a:cs typeface="+mj-cs"/>
              </a:rPr>
              <a:t> р.</a:t>
            </a:r>
            <a:br>
              <a:rPr lang="uk-UA" altLang="en-US" sz="2000" b="1"/>
            </a:br>
            <a:endParaRPr lang="uk-UA" altLang="en-US" sz="2000" b="1" strike="noStrike" noProof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uk-UA" altLang="ru-RU" sz="3555">
                <a:solidFill>
                  <a:schemeClr val="tx1"/>
                </a:solidFill>
              </a:rPr>
              <a:t>Технологія стіни, стеля, які говорять</a:t>
            </a:r>
            <a:endParaRPr lang="uk-UA" altLang="ru-RU" sz="3555">
              <a:solidFill>
                <a:schemeClr val="tx1"/>
              </a:solidFill>
            </a:endParaRPr>
          </a:p>
        </p:txBody>
      </p:sp>
      <p:pic>
        <p:nvPicPr>
          <p:cNvPr id="5" name="Замещающее содержимое 4"/>
          <p:cNvPicPr>
            <a:picLocks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356100" y="1340485"/>
            <a:ext cx="4038600" cy="198755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/>
        </p:nvSpPr>
        <p:spPr>
          <a:xfrm>
            <a:off x="3924300" y="3789045"/>
            <a:ext cx="3516630" cy="2469515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25000"/>
          </a:bodyPr>
          <a:lstStyle>
            <a:lvl1pPr algn="ctr" defTabSz="914400" rtl="0" eaLnBrk="1" latinLnBrk="0" hangingPunct="1">
              <a:lnSpc>
                <a:spcPct val="13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effectLst/>
                <a:latin typeface="Calibri Light" pitchFamily="34" charset="0"/>
                <a:ea typeface="+mj-ea"/>
                <a:cs typeface="+mj-cs"/>
              </a:defRPr>
            </a:lvl1pPr>
          </a:lstStyle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/>
            <a:r>
              <a:rPr lang="uk-UA" altLang="en-US" b="1" strike="noStrike" noProof="1">
                <a:solidFill>
                  <a:schemeClr val="bg1"/>
                </a:solidFill>
              </a:rPr>
              <a:t>Стіни,  стеля   та підлога,   які говорять/ Методичні рекомендації. О.О.Вишневська, вихователі ЗДО № 35 м.Луцька. – Луцьк, 2023. – 152 с. : іл.</a:t>
            </a:r>
            <a:endParaRPr lang="uk-UA" altLang="en-US" b="1" strike="noStrike" noProof="1">
              <a:solidFill>
                <a:schemeClr val="bg1"/>
              </a:solidFill>
            </a:endParaRPr>
          </a:p>
          <a:p>
            <a:pPr fontAlgn="auto"/>
            <a:endParaRPr lang="uk-UA" altLang="en-US" b="1" strike="noStrike" noProof="1">
              <a:solidFill>
                <a:schemeClr val="bg1"/>
              </a:solidFill>
            </a:endParaRPr>
          </a:p>
          <a:p>
            <a:pPr fontAlgn="auto"/>
            <a:endParaRPr lang="uk-UA" altLang="en-US" b="1" strike="noStrike" noProof="1">
              <a:solidFill>
                <a:schemeClr val="bg1"/>
              </a:solidFill>
            </a:endParaRPr>
          </a:p>
          <a:p>
            <a:pPr fontAlgn="auto">
              <a:lnSpc>
                <a:spcPct val="100000"/>
              </a:lnSpc>
            </a:pPr>
            <a:br>
              <a:rPr lang="uk-UA" altLang="en-US" sz="7200" b="1">
                <a:solidFill>
                  <a:schemeClr val="bg1"/>
                </a:solidFill>
              </a:rPr>
            </a:br>
            <a:endParaRPr lang="uk-UA" altLang="en-US" sz="7200" b="1" strike="noStrike" noProof="1">
              <a:solidFill>
                <a:schemeClr val="bg1"/>
              </a:solidFill>
            </a:endParaRPr>
          </a:p>
        </p:txBody>
      </p:sp>
      <p:pic>
        <p:nvPicPr>
          <p:cNvPr id="100" name="Замещающее содержимое 99"/>
          <p:cNvPicPr/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95605" y="1628775"/>
            <a:ext cx="3269615" cy="453326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4338" name="Заголовок 7"/>
          <p:cNvSpPr>
            <a:spLocks noGrp="1"/>
          </p:cNvSpPr>
          <p:nvPr>
            <p:ph type="title"/>
          </p:nvPr>
        </p:nvSpPr>
        <p:spPr>
          <a:xfrm>
            <a:off x="35560" y="116364"/>
            <a:ext cx="5456873" cy="994410"/>
          </a:xfrm>
        </p:spPr>
        <p:txBody>
          <a:bodyPr vert="horz" lIns="68580" tIns="34290" rIns="68580" bIns="34290" anchor="ctr" anchorCtr="0"/>
          <a:p>
            <a:pPr algn="ctr" defTabSz="914400">
              <a:buNone/>
            </a:pPr>
            <a:r>
              <a:rPr lang="uk-UA" altLang="en-US" sz="2700" kern="1200">
                <a:solidFill>
                  <a:schemeClr val="tx1"/>
                </a:solidFill>
                <a:latin typeface="Calibri Light" pitchFamily="34" charset="0"/>
                <a:ea typeface="+mj-ea"/>
                <a:cs typeface="+mj-cs"/>
              </a:rPr>
              <a:t>Дослідницька діяльність</a:t>
            </a:r>
            <a:endParaRPr lang="uk-UA" altLang="en-US" sz="2700" kern="1200">
              <a:solidFill>
                <a:schemeClr val="tx1"/>
              </a:solidFill>
              <a:latin typeface="Calibri Light" pitchFamily="34" charset="0"/>
              <a:ea typeface="+mj-ea"/>
              <a:cs typeface="+mj-cs"/>
            </a:endParaRPr>
          </a:p>
        </p:txBody>
      </p:sp>
      <p:sp>
        <p:nvSpPr>
          <p:cNvPr id="14339" name="Заголовок 7"/>
          <p:cNvSpPr>
            <a:spLocks noGrp="1"/>
          </p:cNvSpPr>
          <p:nvPr/>
        </p:nvSpPr>
        <p:spPr>
          <a:xfrm>
            <a:off x="2362200" y="2550319"/>
            <a:ext cx="4730354" cy="1493044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 anchorCtr="0"/>
          <a:p>
            <a:pPr>
              <a:lnSpc>
                <a:spcPct val="90000"/>
              </a:lnSpc>
              <a:buNone/>
            </a:pPr>
            <a:endParaRPr lang="uk-UA" altLang="ru-RU" sz="3300">
              <a:latin typeface="Calibri Light" pitchFamily="34" charset="0"/>
              <a:ea typeface="SimHei" panose="02010609060101010101" charset="-122"/>
            </a:endParaRPr>
          </a:p>
          <a:p>
            <a:pPr>
              <a:lnSpc>
                <a:spcPct val="90000"/>
              </a:lnSpc>
              <a:buNone/>
            </a:pPr>
            <a:endParaRPr lang="uk-UA" altLang="en-US" sz="3300">
              <a:latin typeface="Calibri Light" pitchFamily="34" charset="0"/>
              <a:ea typeface="SimHei" panose="02010609060101010101" charset="-122"/>
            </a:endParaRPr>
          </a:p>
        </p:txBody>
      </p:sp>
      <p:pic>
        <p:nvPicPr>
          <p:cNvPr id="3" name="Замещающее содержимое 2"/>
          <p:cNvPicPr>
            <a:picLocks noChangeAspect="1"/>
          </p:cNvPicPr>
          <p:nvPr>
            <p:ph sz="half" idx="1"/>
          </p:nvPr>
        </p:nvPicPr>
        <p:blipFill>
          <a:blip r:embed="rId2"/>
          <a:srcRect r="409" b="51715"/>
          <a:stretch>
            <a:fillRect/>
          </a:stretch>
        </p:blipFill>
        <p:spPr>
          <a:xfrm>
            <a:off x="323850" y="1283970"/>
            <a:ext cx="3775710" cy="2606040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/>
        </p:nvSpPr>
        <p:spPr>
          <a:xfrm>
            <a:off x="323850" y="4292759"/>
            <a:ext cx="1953578" cy="105918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b" anchorCtr="0"/>
          <a:p>
            <a:pPr algn="ctr">
              <a:lnSpc>
                <a:spcPct val="130000"/>
              </a:lnSpc>
              <a:buNone/>
            </a:pPr>
            <a:endParaRPr lang="uk-UA" altLang="en-US" b="1">
              <a:latin typeface="Calibri Light" pitchFamily="34" charset="0"/>
              <a:ea typeface="SimHei" panose="02010609060101010101" charset="-122"/>
            </a:endParaRPr>
          </a:p>
          <a:p>
            <a:pPr algn="ctr">
              <a:buNone/>
            </a:pPr>
            <a:r>
              <a:rPr lang="uk-UA" altLang="en-US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  <a:t>Дослід “Чому шкідлива газована вода”</a:t>
            </a:r>
            <a:br>
              <a:rPr lang="uk-UA" altLang="en-US" sz="1500" b="1">
                <a:latin typeface="Calibri Light" pitchFamily="34" charset="0"/>
                <a:ea typeface="SimHei" panose="02010609060101010101" charset="-122"/>
              </a:rPr>
            </a:br>
            <a:endParaRPr lang="uk-UA" altLang="en-US" sz="1500" b="1">
              <a:latin typeface="Calibri Light" pitchFamily="34" charset="0"/>
              <a:ea typeface="SimHei" panose="02010609060101010101" charset="-122"/>
            </a:endParaRPr>
          </a:p>
        </p:txBody>
      </p:sp>
      <p:pic>
        <p:nvPicPr>
          <p:cNvPr id="5" name="Замещающее содержимое 4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988310" y="4149090"/>
            <a:ext cx="3692525" cy="2553335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/>
        </p:nvSpPr>
        <p:spPr>
          <a:xfrm>
            <a:off x="6948011" y="4895533"/>
            <a:ext cx="1953578" cy="105918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b" anchorCtr="0"/>
          <a:p>
            <a:pPr algn="ctr">
              <a:lnSpc>
                <a:spcPct val="130000"/>
              </a:lnSpc>
              <a:buNone/>
            </a:pPr>
            <a:endParaRPr lang="uk-UA" altLang="en-US" b="1">
              <a:solidFill>
                <a:schemeClr val="bg1"/>
              </a:solidFill>
              <a:latin typeface="Calibri Light" pitchFamily="34" charset="0"/>
              <a:ea typeface="SimHei" panose="02010609060101010101" charset="-122"/>
            </a:endParaRPr>
          </a:p>
          <a:p>
            <a:pPr algn="ctr">
              <a:buNone/>
            </a:pPr>
            <a:r>
              <a:rPr lang="uk-UA" altLang="en-US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  <a:t>Ранній вік - час для  експериментів</a:t>
            </a:r>
            <a:br>
              <a:rPr lang="uk-UA" altLang="en-US" b="1">
                <a:latin typeface="Calibri Light" pitchFamily="34" charset="0"/>
                <a:ea typeface="SimHei" panose="02010609060101010101" charset="-122"/>
              </a:rPr>
            </a:br>
            <a:endParaRPr lang="uk-UA" altLang="en-US" b="1">
              <a:latin typeface="Calibri Light" pitchFamily="34" charset="0"/>
              <a:ea typeface="SimHei" panose="02010609060101010101" charset="-122"/>
            </a:endParaRP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7905" y="260350"/>
            <a:ext cx="3983990" cy="2991485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/>
        </p:nvSpPr>
        <p:spPr>
          <a:xfrm>
            <a:off x="5364480" y="3384550"/>
            <a:ext cx="2776220" cy="52705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b" anchorCtr="0"/>
          <a:p>
            <a:pPr algn="ctr">
              <a:lnSpc>
                <a:spcPct val="130000"/>
              </a:lnSpc>
              <a:buNone/>
            </a:pPr>
            <a:endParaRPr lang="uk-UA" altLang="en-US" sz="1500" b="1">
              <a:latin typeface="Calibri Light" pitchFamily="34" charset="0"/>
              <a:ea typeface="SimHei" panose="02010609060101010101" charset="-122"/>
            </a:endParaRPr>
          </a:p>
          <a:p>
            <a:pPr algn="ctr">
              <a:buNone/>
            </a:pPr>
            <a:r>
              <a:rPr lang="uk-UA" altLang="en-US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  <a:t>Досліджуємо шишку</a:t>
            </a:r>
            <a:br>
              <a:rPr lang="uk-UA" altLang="en-US" sz="1500" b="1">
                <a:latin typeface="Calibri Light" pitchFamily="34" charset="0"/>
                <a:ea typeface="SimHei" panose="02010609060101010101" charset="-122"/>
              </a:rPr>
            </a:br>
            <a:endParaRPr lang="uk-UA" altLang="en-US" sz="1500" b="1">
              <a:latin typeface="Calibri Light" pitchFamily="34" charset="0"/>
              <a:ea typeface="SimHei" panose="02010609060101010101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0482" name="Заголовок 7"/>
          <p:cNvSpPr>
            <a:spLocks noGrp="1"/>
          </p:cNvSpPr>
          <p:nvPr>
            <p:ph type="title"/>
          </p:nvPr>
        </p:nvSpPr>
        <p:spPr>
          <a:xfrm>
            <a:off x="467995" y="260509"/>
            <a:ext cx="7886700" cy="570548"/>
          </a:xfrm>
        </p:spPr>
        <p:txBody>
          <a:bodyPr vert="horz" lIns="68580" tIns="34290" rIns="68580" bIns="34290" anchor="ctr" anchorCtr="0"/>
          <a:p>
            <a:pPr defTabSz="914400">
              <a:buNone/>
            </a:pPr>
            <a:r>
              <a:rPr lang="uk-UA" altLang="ru-RU" sz="2400" kern="1200">
                <a:solidFill>
                  <a:schemeClr val="tx1"/>
                </a:solidFill>
                <a:latin typeface="Calibri Light" pitchFamily="34" charset="0"/>
                <a:ea typeface="+mj-ea"/>
                <a:cs typeface="+mj-cs"/>
              </a:rPr>
              <a:t>Участь у Всеукраїнських освітніх заходах </a:t>
            </a:r>
            <a:endParaRPr lang="uk-UA" altLang="ru-RU" sz="2400" kern="1200">
              <a:solidFill>
                <a:schemeClr val="tx1"/>
              </a:solidFill>
              <a:latin typeface="Calibri Light" pitchFamily="34" charset="0"/>
              <a:ea typeface="+mj-ea"/>
              <a:cs typeface="+mj-cs"/>
            </a:endParaRPr>
          </a:p>
        </p:txBody>
      </p:sp>
      <p:sp>
        <p:nvSpPr>
          <p:cNvPr id="20483" name="Заголовок 7"/>
          <p:cNvSpPr>
            <a:spLocks noGrp="1"/>
          </p:cNvSpPr>
          <p:nvPr/>
        </p:nvSpPr>
        <p:spPr>
          <a:xfrm>
            <a:off x="6002020" y="3975735"/>
            <a:ext cx="2862580" cy="160464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 anchorCtr="0">
            <a:scene3d>
              <a:camera prst="orthographicFront"/>
              <a:lightRig rig="threePt" dir="t"/>
            </a:scene3d>
          </a:bodyPr>
          <a:p>
            <a:pPr>
              <a:lnSpc>
                <a:spcPct val="90000"/>
              </a:lnSpc>
              <a:buNone/>
            </a:pPr>
            <a:r>
              <a:rPr lang="uk-UA" altLang="ru-RU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 Light" pitchFamily="34" charset="0"/>
                <a:ea typeface="SimHei" panose="02010609060101010101" charset="-122"/>
              </a:rPr>
              <a:t>Участь усіх груп ЗДО у фізкультурно-оздоровчому заході </a:t>
            </a:r>
            <a:endParaRPr lang="uk-UA" altLang="ru-RU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 Light" pitchFamily="34" charset="0"/>
              <a:ea typeface="SimHei" panose="02010609060101010101" charset="-122"/>
            </a:endParaRPr>
          </a:p>
          <a:p>
            <a:pPr>
              <a:lnSpc>
                <a:spcPct val="90000"/>
              </a:lnSpc>
              <a:buNone/>
            </a:pPr>
            <a:r>
              <a:rPr lang="uk-UA" altLang="ru-RU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 Light" pitchFamily="34" charset="0"/>
                <a:ea typeface="SimHei" panose="02010609060101010101" charset="-122"/>
              </a:rPr>
              <a:t>MOVE Week -2023. </a:t>
            </a:r>
            <a:endParaRPr lang="uk-UA" altLang="ru-RU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 Light" pitchFamily="34" charset="0"/>
              <a:ea typeface="SimHei" panose="02010609060101010101" charset="-122"/>
            </a:endParaRPr>
          </a:p>
          <a:p>
            <a:pPr>
              <a:lnSpc>
                <a:spcPct val="90000"/>
              </a:lnSpc>
              <a:buNone/>
            </a:pPr>
            <a:endParaRPr lang="uk-UA" altLang="ru-RU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 Light" pitchFamily="34" charset="0"/>
              <a:ea typeface="SimHei" panose="02010609060101010101" charset="-122"/>
            </a:endParaRPr>
          </a:p>
        </p:txBody>
      </p:sp>
      <p:pic>
        <p:nvPicPr>
          <p:cNvPr id="3" name="Замещающее содержимое 2"/>
          <p:cNvPicPr>
            <a:picLocks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23850" y="908685"/>
            <a:ext cx="2893060" cy="2893060"/>
          </a:xfrm>
          <a:prstGeom prst="rect">
            <a:avLst/>
          </a:prstGeom>
        </p:spPr>
      </p:pic>
      <p:pic>
        <p:nvPicPr>
          <p:cNvPr id="2" name="Замещающее содержимое 1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761355" y="1185545"/>
            <a:ext cx="3261360" cy="2447290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3314700" y="4133850"/>
            <a:ext cx="2303145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uk-UA" altLang="ru-RU" sz="1600" b="1">
                <a:solidFill>
                  <a:schemeClr val="bg1"/>
                </a:solidFill>
              </a:rPr>
              <a:t>У</a:t>
            </a:r>
            <a:r>
              <a:rPr lang="ru-RU" altLang="en-US" sz="1600" b="1">
                <a:solidFill>
                  <a:schemeClr val="bg1"/>
                </a:solidFill>
              </a:rPr>
              <a:t>часть у конкурсі до GMW2023 на тему "Гроші та добробут у моїй країні".</a:t>
            </a:r>
            <a:endParaRPr lang="ru-RU" altLang="en-US" sz="1600" b="1">
              <a:solidFill>
                <a:schemeClr val="bg1"/>
              </a:solidFill>
            </a:endParaRPr>
          </a:p>
          <a:p>
            <a:r>
              <a:rPr lang="ru-RU" altLang="en-US" sz="1600" b="1">
                <a:solidFill>
                  <a:schemeClr val="bg1"/>
                </a:solidFill>
              </a:rPr>
              <a:t>Олександра Семешко, вихованка старшої групи № 2 "Мальва" </a:t>
            </a:r>
            <a:endParaRPr lang="ru-RU" altLang="en-US" sz="1600" b="1">
              <a:solidFill>
                <a:schemeClr val="bg1"/>
              </a:solidFill>
            </a:endParaRPr>
          </a:p>
        </p:txBody>
      </p:sp>
      <p:pic>
        <p:nvPicPr>
          <p:cNvPr id="107" name="Изображение 106"/>
          <p:cNvPicPr/>
          <p:nvPr/>
        </p:nvPicPr>
        <p:blipFill>
          <a:blip r:embed="rId4"/>
          <a:stretch>
            <a:fillRect/>
          </a:stretch>
        </p:blipFill>
        <p:spPr>
          <a:xfrm>
            <a:off x="3623945" y="1621790"/>
            <a:ext cx="1920875" cy="25063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Текстовое поле 4"/>
          <p:cNvSpPr txBox="1"/>
          <p:nvPr/>
        </p:nvSpPr>
        <p:spPr>
          <a:xfrm>
            <a:off x="323850" y="4436745"/>
            <a:ext cx="265176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uk-UA" altLang="ru-RU" b="1">
                <a:solidFill>
                  <a:schemeClr val="bg1"/>
                </a:solidFill>
              </a:rPr>
              <a:t>У</a:t>
            </a:r>
            <a:r>
              <a:rPr lang="ru-RU" altLang="en-US" b="1">
                <a:solidFill>
                  <a:schemeClr val="bg1"/>
                </a:solidFill>
              </a:rPr>
              <a:t>часть </a:t>
            </a:r>
            <a:r>
              <a:rPr lang="uk-UA" altLang="ru-RU" b="1">
                <a:solidFill>
                  <a:schemeClr val="bg1"/>
                </a:solidFill>
              </a:rPr>
              <a:t>педагогів, дітей та батьків ЗДО </a:t>
            </a:r>
            <a:r>
              <a:rPr lang="ru-RU" altLang="en-US" b="1">
                <a:solidFill>
                  <a:schemeClr val="bg1"/>
                </a:solidFill>
              </a:rPr>
              <a:t>у</a:t>
            </a:r>
            <a:r>
              <a:rPr lang="uk-UA" altLang="ru-RU" b="1">
                <a:solidFill>
                  <a:schemeClr val="bg1"/>
                </a:solidFill>
              </a:rPr>
              <a:t> ІІ Всеукраїнському занятті доброти “Гуманне та відповідальне ставлення до тварин”</a:t>
            </a:r>
            <a:endParaRPr lang="uk-UA" altLang="ru-RU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403985" y="231140"/>
            <a:ext cx="6515735" cy="687070"/>
          </a:xfrm>
        </p:spPr>
        <p:txBody>
          <a:bodyPr anchor="ctr" anchorCtr="0">
            <a:normAutofit fontScale="90000"/>
          </a:bodyPr>
          <a:p>
            <a:pPr marL="0" marR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altLang="ru-RU" sz="2665" b="1" i="0" u="none" strike="noStrike" kern="1200" cap="none" spc="0" normalizeH="0" baseline="0" noProof="1">
                <a:solidFill>
                  <a:schemeClr val="tx1"/>
                </a:solidFill>
                <a:effectLst/>
                <a:latin typeface="Calibri Light" pitchFamily="34" charset="0"/>
                <a:ea typeface="+mj-ea"/>
                <a:cs typeface="+mj-cs"/>
              </a:rPr>
              <a:t>Психолого-педагогічний супровід учасників </a:t>
            </a:r>
            <a:br>
              <a:rPr kumimoji="0" lang="uk-UA" altLang="ru-RU" sz="2665" b="1" i="0" u="none" strike="noStrike" kern="1200" cap="none" spc="0" normalizeH="0" baseline="0" noProof="1">
                <a:solidFill>
                  <a:schemeClr val="tx1"/>
                </a:solidFill>
                <a:effectLst/>
                <a:latin typeface="Calibri Light" pitchFamily="34" charset="0"/>
                <a:ea typeface="+mj-ea"/>
                <a:cs typeface="+mj-cs"/>
              </a:rPr>
            </a:br>
            <a:r>
              <a:rPr kumimoji="0" lang="uk-UA" altLang="ru-RU" sz="2665" b="1" i="0" u="none" strike="noStrike" kern="1200" cap="none" spc="0" normalizeH="0" baseline="0" noProof="1">
                <a:solidFill>
                  <a:schemeClr val="tx1"/>
                </a:solidFill>
                <a:effectLst/>
                <a:latin typeface="Calibri Light" pitchFamily="34" charset="0"/>
                <a:ea typeface="+mj-ea"/>
                <a:cs typeface="+mj-cs"/>
              </a:rPr>
              <a:t>освітнього процесу</a:t>
            </a:r>
            <a:endParaRPr kumimoji="0" lang="uk-UA" altLang="ru-RU" sz="2665" b="1" i="0" u="none" strike="noStrike" kern="1200" cap="none" spc="0" normalizeH="0" baseline="0" noProof="1">
              <a:solidFill>
                <a:schemeClr val="tx1"/>
              </a:solidFill>
              <a:effectLst/>
              <a:latin typeface="Calibri Light" pitchFamily="34" charset="0"/>
              <a:ea typeface="+mj-ea"/>
              <a:cs typeface="+mj-cs"/>
            </a:endParaRPr>
          </a:p>
        </p:txBody>
      </p:sp>
      <p:sp>
        <p:nvSpPr>
          <p:cNvPr id="16387" name="Заголовок 7"/>
          <p:cNvSpPr>
            <a:spLocks noGrp="1"/>
          </p:cNvSpPr>
          <p:nvPr/>
        </p:nvSpPr>
        <p:spPr>
          <a:xfrm>
            <a:off x="311944" y="1800225"/>
            <a:ext cx="4730354" cy="1493044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 anchorCtr="0"/>
          <a:p>
            <a:pPr>
              <a:lnSpc>
                <a:spcPct val="90000"/>
              </a:lnSpc>
              <a:buNone/>
            </a:pPr>
            <a:endParaRPr lang="uk-UA" altLang="ru-RU" sz="3300">
              <a:latin typeface="Calibri Light" pitchFamily="34" charset="0"/>
              <a:ea typeface="SimHei" panose="02010609060101010101" charset="-122"/>
            </a:endParaRPr>
          </a:p>
          <a:p>
            <a:pPr>
              <a:lnSpc>
                <a:spcPct val="90000"/>
              </a:lnSpc>
              <a:buNone/>
            </a:pPr>
            <a:endParaRPr lang="uk-UA" altLang="en-US" sz="3300">
              <a:latin typeface="Calibri Light" pitchFamily="34" charset="0"/>
              <a:ea typeface="SimHei" panose="02010609060101010101" charset="-122"/>
            </a:endParaRPr>
          </a:p>
        </p:txBody>
      </p:sp>
      <p:pic>
        <p:nvPicPr>
          <p:cNvPr id="3" name="Замещающее содержимое 2"/>
          <p:cNvPicPr>
            <a:picLocks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95605" y="1052195"/>
            <a:ext cx="2089785" cy="2792730"/>
          </a:xfrm>
          <a:prstGeom prst="rect">
            <a:avLst/>
          </a:prstGeom>
        </p:spPr>
      </p:pic>
      <p:pic>
        <p:nvPicPr>
          <p:cNvPr id="4" name="Замещающее содержимое 3"/>
          <p:cNvPicPr>
            <a:picLocks noChangeAspect="1"/>
          </p:cNvPicPr>
          <p:nvPr>
            <p:ph sz="half" idx="2"/>
          </p:nvPr>
        </p:nvPicPr>
        <p:blipFill>
          <a:blip r:embed="rId3"/>
          <a:srcRect l="26925" t="12627" r="877" b="8609"/>
          <a:stretch>
            <a:fillRect/>
          </a:stretch>
        </p:blipFill>
        <p:spPr>
          <a:xfrm>
            <a:off x="6735128" y="1119664"/>
            <a:ext cx="2015014" cy="2613660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/>
        </p:nvSpPr>
        <p:spPr>
          <a:xfrm>
            <a:off x="7082790" y="3934301"/>
            <a:ext cx="1712119" cy="1430655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25000"/>
          </a:bodyPr>
          <a:lstStyle>
            <a:lvl1pPr algn="ctr" defTabSz="914400" rtl="0" eaLnBrk="1" latinLnBrk="0" hangingPunct="1">
              <a:lnSpc>
                <a:spcPct val="13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effectLst/>
                <a:latin typeface="Calibri Light" pitchFamily="34" charset="0"/>
                <a:ea typeface="+mj-ea"/>
                <a:cs typeface="+mj-cs"/>
              </a:defRPr>
            </a:lvl1pPr>
          </a:lstStyle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>
              <a:lnSpc>
                <a:spcPct val="100000"/>
              </a:lnSpc>
            </a:pPr>
            <a:r>
              <a:rPr lang="uk-UA" altLang="en-US" b="1">
                <a:solidFill>
                  <a:schemeClr val="bg1"/>
                </a:solidFill>
              </a:rPr>
              <a:t>Арт-тренінг для педагогів “Ресурси особистості. Визначаємо та відновлюємо”</a:t>
            </a:r>
            <a:br>
              <a:rPr lang="uk-UA" altLang="en-US" b="1">
                <a:solidFill>
                  <a:schemeClr val="bg1"/>
                </a:solidFill>
              </a:rPr>
            </a:br>
            <a:endParaRPr lang="uk-UA" altLang="en-US" b="1" strike="noStrike" noProof="1">
              <a:solidFill>
                <a:schemeClr val="bg1"/>
              </a:solidFill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4300" y="1052195"/>
            <a:ext cx="2397760" cy="3204210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/>
        </p:nvSpPr>
        <p:spPr>
          <a:xfrm>
            <a:off x="2699703" y="2019459"/>
            <a:ext cx="1433513" cy="1028700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25000"/>
          </a:bodyPr>
          <a:lstStyle>
            <a:lvl1pPr algn="ctr" defTabSz="914400" rtl="0" eaLnBrk="1" latinLnBrk="0" hangingPunct="1">
              <a:lnSpc>
                <a:spcPct val="13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effectLst/>
                <a:latin typeface="Calibri Light" pitchFamily="34" charset="0"/>
                <a:ea typeface="+mj-ea"/>
                <a:cs typeface="+mj-cs"/>
              </a:defRPr>
            </a:lvl1pPr>
          </a:lstStyle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>
              <a:lnSpc>
                <a:spcPct val="100000"/>
              </a:lnSpc>
            </a:pPr>
            <a:r>
              <a:rPr lang="uk-UA" altLang="en-US" b="1">
                <a:solidFill>
                  <a:schemeClr val="bg1"/>
                </a:solidFill>
              </a:rPr>
              <a:t>Заняття в кабінеті психолога</a:t>
            </a:r>
            <a:br>
              <a:rPr lang="uk-UA" altLang="en-US" b="1"/>
            </a:br>
            <a:endParaRPr lang="uk-UA" altLang="en-US" b="1" strike="noStrike" noProof="1"/>
          </a:p>
        </p:txBody>
      </p:sp>
      <p:sp>
        <p:nvSpPr>
          <p:cNvPr id="9" name="Заголовок 1"/>
          <p:cNvSpPr>
            <a:spLocks noGrp="1"/>
          </p:cNvSpPr>
          <p:nvPr/>
        </p:nvSpPr>
        <p:spPr>
          <a:xfrm>
            <a:off x="179705" y="3644900"/>
            <a:ext cx="1433830" cy="1234440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25000"/>
          </a:bodyPr>
          <a:lstStyle>
            <a:lvl1pPr algn="ctr" defTabSz="914400" rtl="0" eaLnBrk="1" latinLnBrk="0" hangingPunct="1">
              <a:lnSpc>
                <a:spcPct val="13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effectLst/>
                <a:latin typeface="Calibri Light" pitchFamily="34" charset="0"/>
                <a:ea typeface="+mj-ea"/>
                <a:cs typeface="+mj-cs"/>
              </a:defRPr>
            </a:lvl1pPr>
          </a:lstStyle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>
              <a:solidFill>
                <a:schemeClr val="bg1"/>
              </a:solidFill>
            </a:endParaRPr>
          </a:p>
          <a:p>
            <a:pPr fontAlgn="auto">
              <a:lnSpc>
                <a:spcPct val="100000"/>
              </a:lnSpc>
            </a:pPr>
            <a:r>
              <a:rPr lang="uk-UA" altLang="en-US" b="1">
                <a:solidFill>
                  <a:schemeClr val="bg1"/>
                </a:solidFill>
              </a:rPr>
              <a:t>Година психолога у групах</a:t>
            </a:r>
            <a:br>
              <a:rPr lang="uk-UA" altLang="en-US" b="1"/>
            </a:br>
            <a:endParaRPr lang="uk-UA" altLang="en-US" b="1" strike="noStrike" noProof="1"/>
          </a:p>
        </p:txBody>
      </p:sp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5"/>
          <a:srcRect l="9078" t="17884" b="12127"/>
          <a:stretch>
            <a:fillRect/>
          </a:stretch>
        </p:blipFill>
        <p:spPr>
          <a:xfrm>
            <a:off x="1835785" y="4149090"/>
            <a:ext cx="3989705" cy="2461260"/>
          </a:xfrm>
          <a:prstGeom prst="rect">
            <a:avLst/>
          </a:prstGeom>
        </p:spPr>
      </p:pic>
      <p:sp>
        <p:nvSpPr>
          <p:cNvPr id="11" name="Заголовок 1"/>
          <p:cNvSpPr>
            <a:spLocks noGrp="1"/>
          </p:cNvSpPr>
          <p:nvPr/>
        </p:nvSpPr>
        <p:spPr>
          <a:xfrm>
            <a:off x="5724525" y="5228590"/>
            <a:ext cx="1828324" cy="791528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25000"/>
          </a:bodyPr>
          <a:lstStyle>
            <a:lvl1pPr algn="ctr" defTabSz="914400" rtl="0" eaLnBrk="1" latinLnBrk="0" hangingPunct="1">
              <a:lnSpc>
                <a:spcPct val="13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effectLst/>
                <a:latin typeface="Calibri Light" pitchFamily="34" charset="0"/>
                <a:ea typeface="+mj-ea"/>
                <a:cs typeface="+mj-cs"/>
              </a:defRPr>
            </a:lvl1pPr>
          </a:lstStyle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>
              <a:lnSpc>
                <a:spcPct val="100000"/>
              </a:lnSpc>
            </a:pPr>
            <a:r>
              <a:rPr lang="uk-UA" altLang="en-US" b="1" strike="noStrike" noProof="1">
                <a:solidFill>
                  <a:schemeClr val="bg1"/>
                </a:solidFill>
              </a:rPr>
              <a:t>Інте</a:t>
            </a:r>
            <a:r>
              <a:rPr lang="uk-UA" altLang="en-US" b="1">
                <a:solidFill>
                  <a:schemeClr val="bg1"/>
                </a:solidFill>
              </a:rPr>
              <a:t>лектуальна ігротека</a:t>
            </a:r>
            <a:br>
              <a:rPr lang="uk-UA" altLang="en-US" b="1">
                <a:solidFill>
                  <a:schemeClr val="bg1"/>
                </a:solidFill>
              </a:rPr>
            </a:br>
            <a:endParaRPr lang="uk-UA" altLang="en-US" b="1" strike="noStrike" noProof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7410" name="Заголовок 7"/>
          <p:cNvSpPr>
            <a:spLocks noGrp="1"/>
          </p:cNvSpPr>
          <p:nvPr>
            <p:ph type="title"/>
          </p:nvPr>
        </p:nvSpPr>
        <p:spPr>
          <a:xfrm>
            <a:off x="1259840" y="260033"/>
            <a:ext cx="5686425" cy="704374"/>
          </a:xfrm>
        </p:spPr>
        <p:txBody>
          <a:bodyPr vert="horz" lIns="68580" tIns="34290" rIns="68580" bIns="34290" anchor="ctr" anchorCtr="0"/>
          <a:p>
            <a:pPr defTabSz="914400">
              <a:buNone/>
            </a:pPr>
            <a:r>
              <a:rPr lang="uk-UA" altLang="ru-RU" sz="3000" b="1" kern="1200">
                <a:solidFill>
                  <a:schemeClr val="tx1"/>
                </a:solidFill>
                <a:latin typeface="Calibri Light" pitchFamily="34" charset="0"/>
                <a:ea typeface="+mj-ea"/>
                <a:cs typeface="+mj-cs"/>
              </a:rPr>
              <a:t>Напрямки діяльності ЗДО</a:t>
            </a:r>
            <a:endParaRPr lang="uk-UA" altLang="ru-RU" sz="3000" b="1" kern="1200">
              <a:solidFill>
                <a:schemeClr val="tx1"/>
              </a:solidFill>
              <a:latin typeface="Calibri Light" pitchFamily="34" charset="0"/>
              <a:ea typeface="+mj-ea"/>
              <a:cs typeface="+mj-cs"/>
            </a:endParaRPr>
          </a:p>
        </p:txBody>
      </p:sp>
      <p:sp>
        <p:nvSpPr>
          <p:cNvPr id="17411" name="Заголовок 7"/>
          <p:cNvSpPr>
            <a:spLocks noGrp="1"/>
          </p:cNvSpPr>
          <p:nvPr/>
        </p:nvSpPr>
        <p:spPr>
          <a:xfrm>
            <a:off x="371475" y="1556385"/>
            <a:ext cx="4405630" cy="135890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 anchorCtr="0"/>
          <a:p>
            <a:pPr>
              <a:lnSpc>
                <a:spcPct val="90000"/>
              </a:lnSpc>
              <a:buNone/>
            </a:pPr>
            <a:endParaRPr lang="uk-UA" altLang="ru-RU" sz="2400" b="1">
              <a:solidFill>
                <a:schemeClr val="bg1"/>
              </a:solidFill>
              <a:latin typeface="Calibri Light" pitchFamily="34" charset="0"/>
              <a:ea typeface="SimHei" panose="02010609060101010101" charset="-122"/>
            </a:endParaRPr>
          </a:p>
          <a:p>
            <a:pPr>
              <a:lnSpc>
                <a:spcPct val="90000"/>
              </a:lnSpc>
              <a:buNone/>
            </a:pPr>
            <a:r>
              <a:rPr lang="uk-UA" altLang="ru-RU" sz="2400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  <a:t>* Фізкультурно-оздоровчий</a:t>
            </a:r>
            <a:endParaRPr lang="uk-UA" altLang="ru-RU" sz="2400" b="1">
              <a:solidFill>
                <a:schemeClr val="bg1"/>
              </a:solidFill>
              <a:latin typeface="Calibri Light" pitchFamily="34" charset="0"/>
              <a:ea typeface="SimHei" panose="02010609060101010101" charset="-122"/>
            </a:endParaRPr>
          </a:p>
          <a:p>
            <a:pPr>
              <a:lnSpc>
                <a:spcPct val="90000"/>
              </a:lnSpc>
              <a:buNone/>
            </a:pPr>
            <a:endParaRPr lang="uk-UA" altLang="ru-RU" sz="2400" b="1">
              <a:solidFill>
                <a:schemeClr val="bg1"/>
              </a:solidFill>
              <a:latin typeface="Calibri Light" pitchFamily="34" charset="0"/>
              <a:ea typeface="SimHei" panose="02010609060101010101" charset="-122"/>
            </a:endParaRPr>
          </a:p>
          <a:p>
            <a:pPr>
              <a:lnSpc>
                <a:spcPct val="90000"/>
              </a:lnSpc>
              <a:buNone/>
            </a:pPr>
            <a:endParaRPr lang="uk-UA" altLang="ru-RU" sz="3300">
              <a:latin typeface="Calibri Light" pitchFamily="34" charset="0"/>
              <a:ea typeface="SimHei" panose="02010609060101010101" charset="-122"/>
            </a:endParaRPr>
          </a:p>
          <a:p>
            <a:pPr>
              <a:lnSpc>
                <a:spcPct val="90000"/>
              </a:lnSpc>
              <a:buNone/>
            </a:pPr>
            <a:endParaRPr lang="uk-UA" altLang="en-US" sz="3300">
              <a:latin typeface="Calibri Light" pitchFamily="34" charset="0"/>
              <a:ea typeface="SimHei" panose="02010609060101010101" charset="-122"/>
            </a:endParaRPr>
          </a:p>
        </p:txBody>
      </p:sp>
      <p:pic>
        <p:nvPicPr>
          <p:cNvPr id="17412" name="Замещающее содержимое 1" descr="329788758_596993659022985_868016609636937380_n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39750" y="3284855"/>
            <a:ext cx="4237990" cy="3182620"/>
          </a:xfrm>
        </p:spPr>
      </p:pic>
      <p:pic>
        <p:nvPicPr>
          <p:cNvPr id="17413" name="Замещающее содержимое 2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00245" y="1268730"/>
            <a:ext cx="4074160" cy="3057525"/>
          </a:xfrm>
        </p:spPr>
      </p:pic>
      <p:sp>
        <p:nvSpPr>
          <p:cNvPr id="2" name="Заголовок 7"/>
          <p:cNvSpPr>
            <a:spLocks noGrp="1"/>
          </p:cNvSpPr>
          <p:nvPr/>
        </p:nvSpPr>
        <p:spPr>
          <a:xfrm>
            <a:off x="5151755" y="4652645"/>
            <a:ext cx="3898265" cy="135890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 anchorCtr="0"/>
          <a:p>
            <a:pPr>
              <a:lnSpc>
                <a:spcPct val="90000"/>
              </a:lnSpc>
              <a:buNone/>
            </a:pPr>
            <a:endParaRPr lang="uk-UA" altLang="ru-RU" sz="2400" b="1">
              <a:solidFill>
                <a:schemeClr val="bg1"/>
              </a:solidFill>
              <a:latin typeface="Calibri Light" pitchFamily="34" charset="0"/>
              <a:ea typeface="SimHei" panose="02010609060101010101" charset="-122"/>
            </a:endParaRPr>
          </a:p>
          <a:p>
            <a:pPr>
              <a:lnSpc>
                <a:spcPct val="90000"/>
              </a:lnSpc>
              <a:buNone/>
            </a:pPr>
            <a:endParaRPr lang="uk-UA" altLang="ru-RU" sz="2400" b="1">
              <a:solidFill>
                <a:schemeClr val="bg1"/>
              </a:solidFill>
              <a:latin typeface="Calibri Light" pitchFamily="34" charset="0"/>
              <a:ea typeface="SimHei" panose="02010609060101010101" charset="-122"/>
            </a:endParaRPr>
          </a:p>
          <a:p>
            <a:pPr>
              <a:lnSpc>
                <a:spcPct val="90000"/>
              </a:lnSpc>
              <a:buNone/>
            </a:pPr>
            <a:r>
              <a:rPr lang="uk-UA" altLang="ru-RU" sz="2400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  <a:t>* Мовно-інтелектуальний</a:t>
            </a:r>
            <a:endParaRPr lang="uk-UA" altLang="ru-RU" sz="2400" b="1">
              <a:solidFill>
                <a:schemeClr val="bg1"/>
              </a:solidFill>
              <a:latin typeface="Calibri Light" pitchFamily="34" charset="0"/>
              <a:ea typeface="SimHei" panose="02010609060101010101" charset="-122"/>
            </a:endParaRPr>
          </a:p>
          <a:p>
            <a:pPr>
              <a:lnSpc>
                <a:spcPct val="90000"/>
              </a:lnSpc>
              <a:buNone/>
            </a:pPr>
            <a:endParaRPr lang="uk-UA" altLang="ru-RU" sz="3300">
              <a:latin typeface="Calibri Light" pitchFamily="34" charset="0"/>
              <a:ea typeface="SimHei" panose="02010609060101010101" charset="-122"/>
            </a:endParaRPr>
          </a:p>
          <a:p>
            <a:pPr>
              <a:lnSpc>
                <a:spcPct val="90000"/>
              </a:lnSpc>
              <a:buNone/>
            </a:pPr>
            <a:endParaRPr lang="uk-UA" altLang="en-US" sz="3300">
              <a:latin typeface="Calibri Light" pitchFamily="34" charset="0"/>
              <a:ea typeface="SimHei" panose="02010609060101010101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8434" name="Заголовок 7"/>
          <p:cNvSpPr>
            <a:spLocks noGrp="1"/>
          </p:cNvSpPr>
          <p:nvPr>
            <p:ph type="title"/>
          </p:nvPr>
        </p:nvSpPr>
        <p:spPr>
          <a:xfrm>
            <a:off x="611505" y="476250"/>
            <a:ext cx="7720965" cy="1558290"/>
          </a:xfrm>
        </p:spPr>
        <p:txBody>
          <a:bodyPr vert="horz" lIns="68580" tIns="34290" rIns="68580" bIns="34290" anchor="ctr" anchorCtr="0">
            <a:normAutofit/>
          </a:bodyPr>
          <a:p>
            <a:pPr algn="ctr" defTabSz="914400">
              <a:buNone/>
            </a:pPr>
            <a:r>
              <a:rPr lang="uk-UA" altLang="ru-RU" sz="3000" b="1" kern="1200">
                <a:solidFill>
                  <a:schemeClr val="tx1"/>
                </a:solidFill>
                <a:latin typeface="Calibri Light" pitchFamily="34" charset="0"/>
                <a:ea typeface="+mj-ea"/>
                <a:cs typeface="+mj-cs"/>
              </a:rPr>
              <a:t>Завдання  діяльності ЗДО </a:t>
            </a:r>
            <a:br>
              <a:rPr lang="uk-UA" altLang="ru-RU" sz="3000" b="1" kern="1200">
                <a:solidFill>
                  <a:schemeClr val="tx1"/>
                </a:solidFill>
                <a:latin typeface="Calibri Light" pitchFamily="34" charset="0"/>
                <a:ea typeface="+mj-ea"/>
                <a:cs typeface="+mj-cs"/>
              </a:rPr>
            </a:br>
            <a:r>
              <a:rPr lang="uk-UA" altLang="ru-RU" sz="3000" b="1" kern="1200">
                <a:solidFill>
                  <a:schemeClr val="tx1"/>
                </a:solidFill>
                <a:latin typeface="Calibri Light" pitchFamily="34" charset="0"/>
                <a:ea typeface="+mj-ea"/>
                <a:cs typeface="+mj-cs"/>
              </a:rPr>
              <a:t>у 2022-2023 н.р.</a:t>
            </a:r>
            <a:endParaRPr lang="uk-UA" altLang="ru-RU" sz="3000" b="1" kern="1200">
              <a:solidFill>
                <a:schemeClr val="tx1"/>
              </a:solidFill>
              <a:latin typeface="Calibri Light" pitchFamily="34" charset="0"/>
              <a:ea typeface="+mj-ea"/>
              <a:cs typeface="+mj-cs"/>
            </a:endParaRPr>
          </a:p>
        </p:txBody>
      </p:sp>
      <p:sp>
        <p:nvSpPr>
          <p:cNvPr id="18435" name="Заголовок 7"/>
          <p:cNvSpPr>
            <a:spLocks noGrp="1"/>
          </p:cNvSpPr>
          <p:nvPr/>
        </p:nvSpPr>
        <p:spPr>
          <a:xfrm>
            <a:off x="311944" y="1800225"/>
            <a:ext cx="4730354" cy="1493044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 anchorCtr="0"/>
          <a:p>
            <a:pPr>
              <a:lnSpc>
                <a:spcPct val="90000"/>
              </a:lnSpc>
              <a:buNone/>
            </a:pPr>
            <a:endParaRPr lang="uk-UA" altLang="ru-RU" sz="3300">
              <a:latin typeface="Calibri Light" pitchFamily="34" charset="0"/>
              <a:ea typeface="SimHei" panose="02010609060101010101" charset="-122"/>
            </a:endParaRPr>
          </a:p>
          <a:p>
            <a:pPr>
              <a:lnSpc>
                <a:spcPct val="90000"/>
              </a:lnSpc>
              <a:buNone/>
            </a:pPr>
            <a:endParaRPr lang="uk-UA" altLang="en-US" sz="3300">
              <a:latin typeface="Calibri Light" pitchFamily="34" charset="0"/>
              <a:ea typeface="SimHei" panose="02010609060101010101" charset="-122"/>
            </a:endParaRPr>
          </a:p>
        </p:txBody>
      </p:sp>
      <p:sp>
        <p:nvSpPr>
          <p:cNvPr id="17411" name="Заголовок 7"/>
          <p:cNvSpPr>
            <a:spLocks noGrp="1"/>
          </p:cNvSpPr>
          <p:nvPr/>
        </p:nvSpPr>
        <p:spPr>
          <a:xfrm>
            <a:off x="539750" y="1556385"/>
            <a:ext cx="8192135" cy="457962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 anchorCtr="0"/>
          <a:p>
            <a:pPr>
              <a:lnSpc>
                <a:spcPct val="90000"/>
              </a:lnSpc>
              <a:buNone/>
            </a:pPr>
            <a:endParaRPr lang="uk-UA" altLang="ru-RU" sz="2400" b="1">
              <a:solidFill>
                <a:schemeClr val="bg1"/>
              </a:solidFill>
              <a:latin typeface="Calibri Light" pitchFamily="34" charset="0"/>
              <a:ea typeface="SimHei" panose="02010609060101010101" charset="-122"/>
            </a:endParaRPr>
          </a:p>
          <a:p>
            <a:pPr>
              <a:lnSpc>
                <a:spcPct val="90000"/>
              </a:lnSpc>
              <a:buNone/>
            </a:pPr>
            <a:r>
              <a:rPr lang="uk-UA" altLang="ru-RU" sz="2800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  <a:t>1.	Співпраця педагогів та родин вихованців з формування соціально-патріотичної компетентності дошкільників.</a:t>
            </a:r>
            <a:endParaRPr lang="uk-UA" altLang="ru-RU" sz="2800" b="1">
              <a:solidFill>
                <a:schemeClr val="bg1"/>
              </a:solidFill>
              <a:latin typeface="Calibri Light" pitchFamily="34" charset="0"/>
              <a:ea typeface="SimHei" panose="02010609060101010101" charset="-122"/>
            </a:endParaRPr>
          </a:p>
          <a:p>
            <a:pPr>
              <a:lnSpc>
                <a:spcPct val="90000"/>
              </a:lnSpc>
              <a:buNone/>
            </a:pPr>
            <a:endParaRPr lang="uk-UA" altLang="ru-RU" sz="2800" b="1">
              <a:solidFill>
                <a:schemeClr val="bg1"/>
              </a:solidFill>
              <a:latin typeface="Calibri Light" pitchFamily="34" charset="0"/>
              <a:ea typeface="SimHei" panose="02010609060101010101" charset="-122"/>
            </a:endParaRPr>
          </a:p>
          <a:p>
            <a:pPr>
              <a:lnSpc>
                <a:spcPct val="90000"/>
              </a:lnSpc>
              <a:buNone/>
            </a:pPr>
            <a:endParaRPr lang="uk-UA" altLang="ru-RU" sz="2800" b="1">
              <a:solidFill>
                <a:schemeClr val="bg1"/>
              </a:solidFill>
              <a:latin typeface="Calibri Light" pitchFamily="34" charset="0"/>
              <a:ea typeface="SimHei" panose="02010609060101010101" charset="-122"/>
            </a:endParaRPr>
          </a:p>
          <a:p>
            <a:pPr>
              <a:lnSpc>
                <a:spcPct val="90000"/>
              </a:lnSpc>
              <a:buNone/>
            </a:pPr>
            <a:r>
              <a:rPr lang="uk-UA" altLang="ru-RU" sz="2800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  <a:t>2.	Використання методу проєктів в освітньому процесі, як інтегроване оновлення змісту освіти.</a:t>
            </a:r>
            <a:endParaRPr lang="uk-UA" altLang="ru-RU" sz="2800" b="1">
              <a:solidFill>
                <a:schemeClr val="bg1"/>
              </a:solidFill>
              <a:latin typeface="Calibri Light" pitchFamily="34" charset="0"/>
              <a:ea typeface="SimHei" panose="02010609060101010101" charset="-122"/>
            </a:endParaRPr>
          </a:p>
          <a:p>
            <a:pPr>
              <a:lnSpc>
                <a:spcPct val="90000"/>
              </a:lnSpc>
              <a:buNone/>
            </a:pPr>
            <a:endParaRPr lang="uk-UA" altLang="ru-RU" sz="3300">
              <a:latin typeface="Calibri Light" pitchFamily="34" charset="0"/>
              <a:ea typeface="SimHei" panose="02010609060101010101" charset="-122"/>
            </a:endParaRPr>
          </a:p>
          <a:p>
            <a:pPr>
              <a:lnSpc>
                <a:spcPct val="90000"/>
              </a:lnSpc>
              <a:buNone/>
            </a:pPr>
            <a:endParaRPr lang="uk-UA" altLang="en-US" sz="3300">
              <a:latin typeface="Calibri Light" pitchFamily="34" charset="0"/>
              <a:ea typeface="SimHei" panose="02010609060101010101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875" y="2852103"/>
            <a:ext cx="1841183" cy="1969294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23850" y="260350"/>
            <a:ext cx="4147820" cy="577850"/>
          </a:xfrm>
        </p:spPr>
        <p:txBody>
          <a:bodyPr>
            <a:normAutofit fontScale="90000"/>
          </a:bodyPr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altLang="ru-RU" sz="3110" b="1" i="0" u="none" strike="noStrike" kern="1200" cap="none" spc="0" normalizeH="0" baseline="0" noProof="1">
                <a:solidFill>
                  <a:schemeClr val="tx1"/>
                </a:solidFill>
                <a:effectLst/>
                <a:latin typeface="Calibri Light" pitchFamily="34" charset="0"/>
                <a:ea typeface="+mj-ea"/>
                <a:cs typeface="+mj-cs"/>
              </a:rPr>
              <a:t>Національне виховання</a:t>
            </a:r>
            <a:endParaRPr kumimoji="0" lang="uk-UA" altLang="ru-RU" sz="3110" b="1" i="0" u="none" strike="noStrike" kern="1200" cap="none" spc="0" normalizeH="0" baseline="0" noProof="1">
              <a:solidFill>
                <a:schemeClr val="tx1"/>
              </a:solidFill>
              <a:effectLst/>
              <a:latin typeface="Calibri Light" pitchFamily="34" charset="0"/>
              <a:ea typeface="+mj-ea"/>
              <a:cs typeface="+mj-cs"/>
            </a:endParaRPr>
          </a:p>
        </p:txBody>
      </p:sp>
      <p:sp>
        <p:nvSpPr>
          <p:cNvPr id="25603" name="Заголовок 7"/>
          <p:cNvSpPr>
            <a:spLocks noGrp="1"/>
          </p:cNvSpPr>
          <p:nvPr/>
        </p:nvSpPr>
        <p:spPr>
          <a:xfrm>
            <a:off x="569119" y="2682479"/>
            <a:ext cx="4730354" cy="1493044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 anchorCtr="0"/>
          <a:p>
            <a:pPr>
              <a:lnSpc>
                <a:spcPct val="90000"/>
              </a:lnSpc>
              <a:buNone/>
            </a:pPr>
            <a:r>
              <a:rPr lang="uk-UA" altLang="ru-RU" sz="2700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  <a:t>* </a:t>
            </a:r>
            <a:endParaRPr lang="uk-UA" altLang="ru-RU" sz="3300">
              <a:latin typeface="Calibri Light" pitchFamily="34" charset="0"/>
              <a:ea typeface="SimHei" panose="02010609060101010101" charset="-122"/>
            </a:endParaRPr>
          </a:p>
          <a:p>
            <a:pPr>
              <a:lnSpc>
                <a:spcPct val="90000"/>
              </a:lnSpc>
              <a:buNone/>
            </a:pPr>
            <a:endParaRPr lang="uk-UA" altLang="en-US" sz="3300">
              <a:latin typeface="Calibri Light" pitchFamily="34" charset="0"/>
              <a:ea typeface="SimHei" panose="02010609060101010101" charset="-122"/>
            </a:endParaRPr>
          </a:p>
        </p:txBody>
      </p:sp>
      <p:pic>
        <p:nvPicPr>
          <p:cNvPr id="2" name="Замещающее содержимое 1"/>
          <p:cNvPicPr>
            <a:picLocks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3374" y="980440"/>
            <a:ext cx="2887980" cy="2166461"/>
          </a:xfrm>
          <a:prstGeom prst="rect">
            <a:avLst/>
          </a:prstGeom>
        </p:spPr>
      </p:pic>
      <p:pic>
        <p:nvPicPr>
          <p:cNvPr id="22533" name="Замещающее содержимое 2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 l="5699" t="23022" r="5882" b="3447"/>
          <a:stretch>
            <a:fillRect/>
          </a:stretch>
        </p:blipFill>
        <p:spPr>
          <a:xfrm>
            <a:off x="6012180" y="1988820"/>
            <a:ext cx="2692400" cy="1760220"/>
          </a:xfrm>
        </p:spPr>
      </p:pic>
      <p:sp>
        <p:nvSpPr>
          <p:cNvPr id="22534" name="Заголовок 1"/>
          <p:cNvSpPr>
            <a:spLocks noGrp="1"/>
          </p:cNvSpPr>
          <p:nvPr/>
        </p:nvSpPr>
        <p:spPr>
          <a:xfrm>
            <a:off x="4427776" y="2492375"/>
            <a:ext cx="1953815" cy="757238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b" anchorCtr="0"/>
          <a:p>
            <a:pPr algn="ctr">
              <a:lnSpc>
                <a:spcPct val="130000"/>
              </a:lnSpc>
              <a:buNone/>
            </a:pPr>
            <a:endParaRPr lang="uk-UA" altLang="en-US" sz="1500" b="1">
              <a:latin typeface="Calibri Light" pitchFamily="34" charset="0"/>
              <a:ea typeface="SimHei" panose="02010609060101010101" charset="-122"/>
            </a:endParaRPr>
          </a:p>
          <a:p>
            <a:pPr algn="ctr">
              <a:buNone/>
            </a:pPr>
            <a:r>
              <a:rPr lang="uk-UA" altLang="en-US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  <a:t>День </a:t>
            </a:r>
            <a:endParaRPr lang="uk-UA" altLang="en-US" b="1">
              <a:solidFill>
                <a:schemeClr val="bg1"/>
              </a:solidFill>
              <a:latin typeface="Calibri Light" pitchFamily="34" charset="0"/>
              <a:ea typeface="SimHei" panose="02010609060101010101" charset="-122"/>
            </a:endParaRPr>
          </a:p>
          <a:p>
            <a:pPr algn="ctr">
              <a:buNone/>
            </a:pPr>
            <a:r>
              <a:rPr lang="uk-UA" altLang="en-US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  <a:t>вишиванки</a:t>
            </a:r>
            <a:br>
              <a:rPr lang="uk-UA" altLang="en-US" sz="1500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</a:br>
            <a:endParaRPr lang="uk-UA" altLang="en-US" sz="1500" b="1">
              <a:solidFill>
                <a:schemeClr val="bg1"/>
              </a:solidFill>
              <a:latin typeface="Calibri Light" pitchFamily="34" charset="0"/>
              <a:ea typeface="SimHei" panose="02010609060101010101" charset="-122"/>
            </a:endParaRPr>
          </a:p>
        </p:txBody>
      </p:sp>
      <p:sp>
        <p:nvSpPr>
          <p:cNvPr id="3" name="Заголовок 1"/>
          <p:cNvSpPr>
            <a:spLocks noGrp="1"/>
          </p:cNvSpPr>
          <p:nvPr/>
        </p:nvSpPr>
        <p:spPr>
          <a:xfrm>
            <a:off x="468075" y="3284855"/>
            <a:ext cx="1953815" cy="757238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b" anchorCtr="0"/>
          <a:p>
            <a:pPr algn="ctr">
              <a:lnSpc>
                <a:spcPct val="130000"/>
              </a:lnSpc>
              <a:buNone/>
            </a:pPr>
            <a:endParaRPr lang="uk-UA" altLang="en-US" sz="1500" b="1">
              <a:latin typeface="Calibri Light" pitchFamily="34" charset="0"/>
              <a:ea typeface="SimHei" panose="02010609060101010101" charset="-122"/>
            </a:endParaRPr>
          </a:p>
          <a:p>
            <a:pPr algn="ctr">
              <a:buNone/>
            </a:pPr>
            <a:r>
              <a:rPr lang="uk-UA" altLang="en-US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  <a:t>Великодні </a:t>
            </a:r>
            <a:endParaRPr lang="uk-UA" altLang="en-US" b="1">
              <a:solidFill>
                <a:schemeClr val="bg1"/>
              </a:solidFill>
              <a:latin typeface="Calibri Light" pitchFamily="34" charset="0"/>
              <a:ea typeface="SimHei" panose="02010609060101010101" charset="-122"/>
            </a:endParaRPr>
          </a:p>
          <a:p>
            <a:pPr algn="ctr">
              <a:buNone/>
            </a:pPr>
            <a:r>
              <a:rPr lang="uk-UA" altLang="en-US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  <a:t>забави </a:t>
            </a:r>
            <a:br>
              <a:rPr lang="uk-UA" altLang="en-US" sz="1500" b="1">
                <a:latin typeface="Calibri Light" pitchFamily="34" charset="0"/>
                <a:ea typeface="SimHei" panose="02010609060101010101" charset="-122"/>
              </a:rPr>
            </a:br>
            <a:endParaRPr lang="uk-UA" altLang="en-US" sz="1500" b="1">
              <a:latin typeface="Calibri Light" pitchFamily="34" charset="0"/>
              <a:ea typeface="SimHei" panose="02010609060101010101" charset="-122"/>
            </a:endParaRP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5"/>
          <a:srcRect t="13047"/>
          <a:stretch>
            <a:fillRect/>
          </a:stretch>
        </p:blipFill>
        <p:spPr>
          <a:xfrm>
            <a:off x="5165090" y="3932555"/>
            <a:ext cx="1957070" cy="270002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/>
        </p:nvSpPr>
        <p:spPr>
          <a:xfrm>
            <a:off x="7197725" y="4508500"/>
            <a:ext cx="1494790" cy="162814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b" anchorCtr="0"/>
          <a:p>
            <a:pPr algn="ctr">
              <a:lnSpc>
                <a:spcPct val="130000"/>
              </a:lnSpc>
              <a:buNone/>
            </a:pPr>
            <a:endParaRPr lang="uk-UA" altLang="en-US" sz="1500" b="1">
              <a:latin typeface="Calibri Light" pitchFamily="34" charset="0"/>
              <a:ea typeface="SimHei" panose="02010609060101010101" charset="-122"/>
            </a:endParaRPr>
          </a:p>
          <a:p>
            <a:pPr algn="ctr">
              <a:buNone/>
            </a:pPr>
            <a:r>
              <a:rPr lang="uk-UA" altLang="en-US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  <a:t>Майстер-клас </a:t>
            </a:r>
            <a:endParaRPr lang="uk-UA" altLang="en-US" b="1">
              <a:solidFill>
                <a:schemeClr val="bg1"/>
              </a:solidFill>
              <a:latin typeface="Calibri Light" pitchFamily="34" charset="0"/>
              <a:ea typeface="SimHei" panose="02010609060101010101" charset="-122"/>
            </a:endParaRPr>
          </a:p>
          <a:p>
            <a:pPr algn="ctr">
              <a:buNone/>
            </a:pPr>
            <a:r>
              <a:rPr lang="uk-UA" altLang="en-US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  <a:t>“Лялька-мотанка”</a:t>
            </a:r>
            <a:br>
              <a:rPr lang="uk-UA" altLang="en-US" sz="1350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</a:br>
            <a:endParaRPr lang="uk-UA" altLang="en-US" sz="1350" b="1">
              <a:solidFill>
                <a:schemeClr val="bg1"/>
              </a:solidFill>
              <a:latin typeface="Calibri Light" pitchFamily="34" charset="0"/>
              <a:ea typeface="SimHei" panose="02010609060101010101" charset="-122"/>
            </a:endParaRPr>
          </a:p>
        </p:txBody>
      </p:sp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215" y="4652645"/>
            <a:ext cx="3072130" cy="1913255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/>
        </p:nvSpPr>
        <p:spPr>
          <a:xfrm>
            <a:off x="2988310" y="5516880"/>
            <a:ext cx="2459355" cy="75755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b" anchorCtr="0"/>
          <a:p>
            <a:pPr algn="ctr">
              <a:lnSpc>
                <a:spcPct val="130000"/>
              </a:lnSpc>
              <a:buNone/>
            </a:pPr>
            <a:endParaRPr lang="uk-UA" altLang="en-US" sz="1500" b="1">
              <a:latin typeface="Calibri Light" pitchFamily="34" charset="0"/>
              <a:ea typeface="SimHei" panose="02010609060101010101" charset="-122"/>
            </a:endParaRPr>
          </a:p>
          <a:p>
            <a:pPr algn="ctr">
              <a:buNone/>
            </a:pPr>
            <a:r>
              <a:rPr lang="uk-UA" altLang="en-US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  <a:t>Розвага </a:t>
            </a:r>
            <a:endParaRPr lang="uk-UA" altLang="en-US" b="1">
              <a:solidFill>
                <a:schemeClr val="bg1"/>
              </a:solidFill>
              <a:latin typeface="Calibri Light" pitchFamily="34" charset="0"/>
              <a:ea typeface="SimHei" panose="02010609060101010101" charset="-122"/>
            </a:endParaRPr>
          </a:p>
          <a:p>
            <a:pPr algn="ctr">
              <a:buNone/>
            </a:pPr>
            <a:r>
              <a:rPr lang="uk-UA" altLang="en-US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  <a:t>“Стрітення”</a:t>
            </a:r>
            <a:br>
              <a:rPr lang="uk-UA" altLang="en-US" sz="1500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</a:br>
            <a:endParaRPr lang="uk-UA" altLang="en-US" sz="1500" b="1">
              <a:solidFill>
                <a:schemeClr val="bg1"/>
              </a:solidFill>
              <a:latin typeface="Calibri Light" pitchFamily="34" charset="0"/>
              <a:ea typeface="SimHei" panose="02010609060101010101" charset="-122"/>
            </a:endParaRPr>
          </a:p>
        </p:txBody>
      </p:sp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3710" y="329565"/>
            <a:ext cx="2527300" cy="1724025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/>
        </p:nvSpPr>
        <p:spPr>
          <a:xfrm>
            <a:off x="6715364" y="986314"/>
            <a:ext cx="1953815" cy="757238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b" anchorCtr="0"/>
          <a:p>
            <a:pPr algn="ctr">
              <a:lnSpc>
                <a:spcPct val="130000"/>
              </a:lnSpc>
              <a:buNone/>
            </a:pPr>
            <a:endParaRPr lang="uk-UA" altLang="en-US" sz="1500" b="1">
              <a:latin typeface="Calibri Light" pitchFamily="34" charset="0"/>
              <a:ea typeface="SimHei" panose="02010609060101010101" charset="-122"/>
            </a:endParaRPr>
          </a:p>
          <a:p>
            <a:pPr algn="ctr">
              <a:buNone/>
            </a:pPr>
            <a:r>
              <a:rPr lang="uk-UA" altLang="en-US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  <a:t>День </a:t>
            </a:r>
            <a:endParaRPr lang="uk-UA" altLang="en-US" b="1">
              <a:solidFill>
                <a:schemeClr val="bg1"/>
              </a:solidFill>
              <a:latin typeface="Calibri Light" pitchFamily="34" charset="0"/>
              <a:ea typeface="SimHei" panose="02010609060101010101" charset="-122"/>
            </a:endParaRPr>
          </a:p>
          <a:p>
            <a:pPr algn="ctr">
              <a:buNone/>
            </a:pPr>
            <a:r>
              <a:rPr lang="uk-UA" altLang="en-US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  <a:t>української хустки</a:t>
            </a:r>
            <a:br>
              <a:rPr lang="uk-UA" altLang="en-US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</a:br>
            <a:endParaRPr lang="uk-UA" altLang="en-US" b="1">
              <a:solidFill>
                <a:schemeClr val="bg1"/>
              </a:solidFill>
              <a:latin typeface="Calibri Light" pitchFamily="34" charset="0"/>
              <a:ea typeface="SimHei" panose="02010609060101010101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2530" name="Заголовок 7"/>
          <p:cNvSpPr>
            <a:spLocks noGrp="1"/>
          </p:cNvSpPr>
          <p:nvPr>
            <p:ph type="title"/>
          </p:nvPr>
        </p:nvSpPr>
        <p:spPr>
          <a:xfrm>
            <a:off x="1547971" y="188436"/>
            <a:ext cx="5562124" cy="736283"/>
          </a:xfrm>
        </p:spPr>
        <p:txBody>
          <a:bodyPr vert="horz" lIns="68580" tIns="34290" rIns="68580" bIns="34290" anchor="ctr" anchorCtr="0"/>
          <a:p>
            <a:pPr algn="ctr" defTabSz="914400">
              <a:buNone/>
            </a:pPr>
            <a:r>
              <a:rPr lang="uk-UA" altLang="ru-RU" sz="2700" b="1" kern="1200">
                <a:solidFill>
                  <a:schemeClr val="tx1"/>
                </a:solidFill>
                <a:latin typeface="Calibri Light" pitchFamily="34" charset="0"/>
                <a:ea typeface="+mj-ea"/>
                <a:cs typeface="+mj-cs"/>
              </a:rPr>
              <a:t>Патріотичне виховання</a:t>
            </a:r>
            <a:endParaRPr lang="uk-UA" altLang="ru-RU" sz="2700" b="1" kern="1200">
              <a:solidFill>
                <a:schemeClr val="tx1"/>
              </a:solidFill>
              <a:latin typeface="Calibri Light" pitchFamily="34" charset="0"/>
              <a:ea typeface="+mj-ea"/>
              <a:cs typeface="+mj-cs"/>
            </a:endParaRPr>
          </a:p>
        </p:txBody>
      </p:sp>
      <p:pic>
        <p:nvPicPr>
          <p:cNvPr id="22532" name="Замещающее содержимое 1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10507" r="17389" b="2524"/>
          <a:stretch>
            <a:fillRect/>
          </a:stretch>
        </p:blipFill>
        <p:spPr>
          <a:xfrm>
            <a:off x="298133" y="924719"/>
            <a:ext cx="3233738" cy="1935004"/>
          </a:xfrm>
        </p:spPr>
      </p:pic>
      <p:pic>
        <p:nvPicPr>
          <p:cNvPr id="22535" name="Изображение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" y="3356610"/>
            <a:ext cx="3351530" cy="25133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6" name="Заголовок 1"/>
          <p:cNvSpPr>
            <a:spLocks noGrp="1"/>
          </p:cNvSpPr>
          <p:nvPr/>
        </p:nvSpPr>
        <p:spPr>
          <a:xfrm>
            <a:off x="755412" y="5949474"/>
            <a:ext cx="1646634" cy="908447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b" anchorCtr="0"/>
          <a:p>
            <a:pPr algn="ctr">
              <a:lnSpc>
                <a:spcPct val="130000"/>
              </a:lnSpc>
              <a:buNone/>
            </a:pPr>
            <a:endParaRPr lang="uk-UA" altLang="en-US" sz="1500" b="1">
              <a:solidFill>
                <a:schemeClr val="bg1"/>
              </a:solidFill>
              <a:latin typeface="Calibri Light" pitchFamily="34" charset="0"/>
              <a:ea typeface="SimHei" panose="02010609060101010101" charset="-122"/>
            </a:endParaRPr>
          </a:p>
          <a:p>
            <a:pPr algn="ctr">
              <a:buNone/>
            </a:pPr>
            <a:r>
              <a:rPr lang="uk-UA" altLang="en-US" sz="1500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  <a:t>Участь у проєкті </a:t>
            </a:r>
            <a:endParaRPr lang="uk-UA" altLang="en-US" sz="1500" b="1">
              <a:solidFill>
                <a:schemeClr val="bg1"/>
              </a:solidFill>
              <a:latin typeface="Calibri Light" pitchFamily="34" charset="0"/>
              <a:ea typeface="SimHei" panose="02010609060101010101" charset="-122"/>
            </a:endParaRPr>
          </a:p>
          <a:p>
            <a:pPr algn="ctr">
              <a:buNone/>
            </a:pPr>
            <a:r>
              <a:rPr lang="uk-UA" altLang="en-US" sz="1500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  <a:t>“У міста є Я”</a:t>
            </a:r>
            <a:br>
              <a:rPr lang="uk-UA" altLang="en-US" sz="1500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</a:br>
            <a:endParaRPr lang="uk-UA" altLang="en-US" sz="1500" b="1">
              <a:solidFill>
                <a:schemeClr val="bg1"/>
              </a:solidFill>
              <a:latin typeface="Calibri Light" pitchFamily="34" charset="0"/>
              <a:ea typeface="SimHei" panose="02010609060101010101" charset="-122"/>
            </a:endParaRPr>
          </a:p>
        </p:txBody>
      </p:sp>
      <p:pic>
        <p:nvPicPr>
          <p:cNvPr id="5" name="Замещающее содержимое 4"/>
          <p:cNvPicPr>
            <a:picLocks noChangeAspect="1"/>
          </p:cNvPicPr>
          <p:nvPr>
            <p:ph sz="half" idx="2"/>
          </p:nvPr>
        </p:nvPicPr>
        <p:blipFill>
          <a:blip r:embed="rId4"/>
          <a:srcRect t="20883" r="2135" b="11865"/>
          <a:stretch>
            <a:fillRect/>
          </a:stretch>
        </p:blipFill>
        <p:spPr>
          <a:xfrm>
            <a:off x="4928553" y="908526"/>
            <a:ext cx="3886200" cy="234696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/>
        </p:nvSpPr>
        <p:spPr>
          <a:xfrm>
            <a:off x="3419951" y="1772285"/>
            <a:ext cx="1652111" cy="757238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b" anchorCtr="0"/>
          <a:p>
            <a:pPr algn="ctr">
              <a:lnSpc>
                <a:spcPct val="130000"/>
              </a:lnSpc>
              <a:buNone/>
            </a:pPr>
            <a:endParaRPr lang="uk-UA" altLang="en-US" sz="1500" b="1">
              <a:latin typeface="Calibri Light" pitchFamily="34" charset="0"/>
              <a:ea typeface="SimHei" panose="02010609060101010101" charset="-122"/>
            </a:endParaRPr>
          </a:p>
          <a:p>
            <a:pPr algn="ctr">
              <a:buNone/>
            </a:pPr>
            <a:r>
              <a:rPr lang="uk-UA" altLang="en-US" sz="1500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  <a:t>Збір допомоги </a:t>
            </a:r>
            <a:endParaRPr lang="uk-UA" altLang="en-US" sz="1500" b="1">
              <a:solidFill>
                <a:schemeClr val="bg1"/>
              </a:solidFill>
              <a:latin typeface="Calibri Light" pitchFamily="34" charset="0"/>
              <a:ea typeface="SimHei" panose="02010609060101010101" charset="-122"/>
            </a:endParaRPr>
          </a:p>
          <a:p>
            <a:pPr algn="ctr">
              <a:buNone/>
            </a:pPr>
            <a:r>
              <a:rPr lang="uk-UA" altLang="en-US" sz="1500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  <a:t>для ЗСУ </a:t>
            </a:r>
            <a:br>
              <a:rPr lang="uk-UA" altLang="en-US" sz="1500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</a:br>
            <a:endParaRPr lang="uk-UA" altLang="en-US" sz="1500" b="1">
              <a:solidFill>
                <a:schemeClr val="bg1"/>
              </a:solidFill>
              <a:latin typeface="Calibri Light" pitchFamily="34" charset="0"/>
              <a:ea typeface="SimHei" panose="02010609060101010101" charset="-122"/>
            </a:endParaRPr>
          </a:p>
        </p:txBody>
      </p:sp>
      <p:pic>
        <p:nvPicPr>
          <p:cNvPr id="108" name="Изображение 107"/>
          <p:cNvPicPr/>
          <p:nvPr/>
        </p:nvPicPr>
        <p:blipFill>
          <a:blip r:embed="rId5"/>
          <a:stretch>
            <a:fillRect/>
          </a:stretch>
        </p:blipFill>
        <p:spPr>
          <a:xfrm>
            <a:off x="5724525" y="3932555"/>
            <a:ext cx="2752090" cy="22275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9" name="Изображение 108"/>
          <p:cNvPicPr/>
          <p:nvPr/>
        </p:nvPicPr>
        <p:blipFill>
          <a:blip r:embed="rId6"/>
          <a:stretch>
            <a:fillRect/>
          </a:stretch>
        </p:blipFill>
        <p:spPr>
          <a:xfrm>
            <a:off x="3924300" y="2780665"/>
            <a:ext cx="1678305" cy="16052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20700" y="188754"/>
            <a:ext cx="3537585" cy="449104"/>
          </a:xfrm>
        </p:spPr>
        <p:txBody>
          <a:bodyPr>
            <a:normAutofit fontScale="90000"/>
          </a:bodyPr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altLang="ru-RU" sz="2700" b="1" i="0" u="none" strike="noStrike" kern="1200" cap="none" spc="0" normalizeH="0" baseline="0" noProof="1">
                <a:solidFill>
                  <a:schemeClr val="tx1"/>
                </a:solidFill>
                <a:effectLst/>
                <a:latin typeface="Calibri Light" pitchFamily="34" charset="0"/>
                <a:ea typeface="+mj-ea"/>
                <a:cs typeface="+mj-cs"/>
              </a:rPr>
              <a:t>Волонтерська діяльність</a:t>
            </a:r>
            <a:r>
              <a:rPr kumimoji="0" lang="uk-UA" altLang="ru-RU" sz="3300" b="1" i="0" u="none" strike="noStrike" kern="1200" cap="none" spc="0" normalizeH="0" baseline="0" noProof="1">
                <a:solidFill>
                  <a:schemeClr val="bg1"/>
                </a:solidFill>
                <a:effectLst/>
                <a:latin typeface="Calibri Light" pitchFamily="34" charset="0"/>
                <a:ea typeface="+mj-ea"/>
                <a:cs typeface="+mj-cs"/>
              </a:rPr>
              <a:t> </a:t>
            </a:r>
            <a:endParaRPr kumimoji="0" lang="uk-UA" altLang="ru-RU" sz="3300" b="1" i="0" u="none" strike="noStrike" kern="1200" cap="none" spc="0" normalizeH="0" baseline="0" noProof="1">
              <a:solidFill>
                <a:schemeClr val="bg1"/>
              </a:solidFill>
              <a:effectLst/>
              <a:latin typeface="Calibri Light" pitchFamily="34" charset="0"/>
              <a:ea typeface="+mj-ea"/>
              <a:cs typeface="+mj-cs"/>
            </a:endParaRPr>
          </a:p>
        </p:txBody>
      </p:sp>
      <p:sp>
        <p:nvSpPr>
          <p:cNvPr id="6" name="Заголовок 1"/>
          <p:cNvSpPr>
            <a:spLocks noGrp="1"/>
          </p:cNvSpPr>
          <p:nvPr/>
        </p:nvSpPr>
        <p:spPr>
          <a:xfrm>
            <a:off x="4368800" y="300990"/>
            <a:ext cx="1925320" cy="111125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b" anchorCtr="0"/>
          <a:p>
            <a:pPr algn="ctr">
              <a:lnSpc>
                <a:spcPct val="130000"/>
              </a:lnSpc>
              <a:buNone/>
            </a:pPr>
            <a:endParaRPr lang="uk-UA" altLang="en-US" sz="1500" b="1">
              <a:latin typeface="Calibri Light" pitchFamily="34" charset="0"/>
              <a:ea typeface="SimHei" panose="02010609060101010101" charset="-122"/>
            </a:endParaRPr>
          </a:p>
          <a:p>
            <a:pPr algn="ctr">
              <a:buNone/>
            </a:pPr>
            <a:r>
              <a:rPr lang="uk-UA" altLang="en-US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  <a:t>Збираємо допомогу </a:t>
            </a:r>
            <a:endParaRPr lang="uk-UA" altLang="en-US" b="1">
              <a:solidFill>
                <a:schemeClr val="bg1"/>
              </a:solidFill>
              <a:latin typeface="Calibri Light" pitchFamily="34" charset="0"/>
              <a:ea typeface="SimHei" panose="02010609060101010101" charset="-122"/>
            </a:endParaRPr>
          </a:p>
          <a:p>
            <a:pPr algn="ctr">
              <a:buNone/>
            </a:pPr>
            <a:r>
              <a:rPr lang="uk-UA" altLang="en-US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  <a:t>для ЗСУ</a:t>
            </a:r>
            <a:r>
              <a:rPr lang="uk-UA" altLang="en-US" sz="1500" b="1">
                <a:latin typeface="Calibri Light" pitchFamily="34" charset="0"/>
                <a:ea typeface="SimHei" panose="02010609060101010101" charset="-122"/>
              </a:rPr>
              <a:t> </a:t>
            </a:r>
            <a:br>
              <a:rPr lang="uk-UA" altLang="en-US" sz="1500" b="1">
                <a:latin typeface="Calibri Light" pitchFamily="34" charset="0"/>
                <a:ea typeface="SimHei" panose="02010609060101010101" charset="-122"/>
              </a:rPr>
            </a:br>
            <a:endParaRPr lang="uk-UA" altLang="en-US" sz="1500" b="1">
              <a:latin typeface="Calibri Light" pitchFamily="34" charset="0"/>
              <a:ea typeface="SimHei" panose="02010609060101010101" charset="-122"/>
            </a:endParaRPr>
          </a:p>
        </p:txBody>
      </p:sp>
      <p:pic>
        <p:nvPicPr>
          <p:cNvPr id="3" name="Замещающее содержимое 2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51460" y="908685"/>
            <a:ext cx="2738755" cy="2054860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1440" y="2852420"/>
            <a:ext cx="1898015" cy="2531110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/>
        </p:nvSpPr>
        <p:spPr>
          <a:xfrm>
            <a:off x="323850" y="5527040"/>
            <a:ext cx="2203450" cy="120015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b" anchorCtr="0"/>
          <a:p>
            <a:pPr algn="ctr">
              <a:lnSpc>
                <a:spcPct val="130000"/>
              </a:lnSpc>
              <a:buNone/>
            </a:pPr>
            <a:endParaRPr lang="uk-UA" altLang="en-US" sz="1500" b="1">
              <a:latin typeface="Calibri Light" pitchFamily="34" charset="0"/>
              <a:ea typeface="SimHei" panose="02010609060101010101" charset="-122"/>
            </a:endParaRPr>
          </a:p>
          <a:p>
            <a:pPr algn="ctr">
              <a:buNone/>
            </a:pPr>
            <a:r>
              <a:rPr lang="uk-UA" altLang="en-US" sz="1500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  <a:t>Вирощуємо і продаємо розсаду, кошти передаємо на потреби ЗСУ</a:t>
            </a:r>
            <a:br>
              <a:rPr lang="uk-UA" altLang="en-US" sz="1500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</a:br>
            <a:endParaRPr lang="uk-UA" altLang="en-US" sz="1500" b="1">
              <a:solidFill>
                <a:schemeClr val="bg1"/>
              </a:solidFill>
              <a:latin typeface="Calibri Light" pitchFamily="34" charset="0"/>
              <a:ea typeface="SimHei" panose="02010609060101010101" charset="-122"/>
            </a:endParaRPr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865" y="4364990"/>
            <a:ext cx="2205355" cy="2205355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/>
        </p:nvSpPr>
        <p:spPr>
          <a:xfrm>
            <a:off x="5796280" y="4881880"/>
            <a:ext cx="1991995" cy="117157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b" anchorCtr="0"/>
          <a:p>
            <a:pPr algn="ctr">
              <a:lnSpc>
                <a:spcPct val="130000"/>
              </a:lnSpc>
              <a:buNone/>
            </a:pPr>
            <a:endParaRPr lang="uk-UA" altLang="en-US" sz="1500" b="1">
              <a:latin typeface="Calibri Light" pitchFamily="34" charset="0"/>
              <a:ea typeface="SimHei" panose="02010609060101010101" charset="-122"/>
            </a:endParaRPr>
          </a:p>
          <a:p>
            <a:pPr algn="ctr">
              <a:buNone/>
            </a:pPr>
            <a:r>
              <a:rPr lang="uk-UA" altLang="en-US" sz="1500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  <a:t>Допомагаємо тваринам притулку “Ласка”</a:t>
            </a:r>
            <a:br>
              <a:rPr lang="uk-UA" altLang="en-US" sz="1500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</a:br>
            <a:endParaRPr lang="uk-UA" altLang="en-US" sz="1500" b="1">
              <a:solidFill>
                <a:schemeClr val="bg1"/>
              </a:solidFill>
              <a:latin typeface="Calibri Light" pitchFamily="34" charset="0"/>
              <a:ea typeface="SimHei" panose="02010609060101010101" charset="-122"/>
            </a:endParaRPr>
          </a:p>
        </p:txBody>
      </p:sp>
      <p:pic>
        <p:nvPicPr>
          <p:cNvPr id="106" name="Изображение 105"/>
          <p:cNvPicPr/>
          <p:nvPr/>
        </p:nvPicPr>
        <p:blipFill>
          <a:blip r:embed="rId5"/>
          <a:stretch>
            <a:fillRect/>
          </a:stretch>
        </p:blipFill>
        <p:spPr>
          <a:xfrm>
            <a:off x="4023360" y="1340485"/>
            <a:ext cx="2834640" cy="22625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1" name="Изображение 110"/>
          <p:cNvPicPr/>
          <p:nvPr/>
        </p:nvPicPr>
        <p:blipFill>
          <a:blip r:embed="rId6"/>
          <a:stretch>
            <a:fillRect/>
          </a:stretch>
        </p:blipFill>
        <p:spPr>
          <a:xfrm>
            <a:off x="5929630" y="2708910"/>
            <a:ext cx="2929255" cy="22440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Замещающее содержимое 1"/>
          <p:cNvPicPr>
            <a:picLocks noChangeAspect="1"/>
          </p:cNvPicPr>
          <p:nvPr>
            <p:ph sz="half" idx="1"/>
          </p:nvPr>
        </p:nvPicPr>
        <p:blipFill>
          <a:blip r:embed="rId7"/>
          <a:stretch>
            <a:fillRect/>
          </a:stretch>
        </p:blipFill>
        <p:spPr>
          <a:xfrm>
            <a:off x="6639243" y="301149"/>
            <a:ext cx="2220278" cy="166735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39750" y="332264"/>
            <a:ext cx="7886700" cy="584835"/>
          </a:xfrm>
        </p:spPr>
        <p:txBody>
          <a:bodyPr>
            <a:normAutofit/>
          </a:bodyPr>
          <a:p>
            <a:pPr marL="0" marR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altLang="ru-RU" sz="2400" b="1" i="0" u="none" strike="noStrike" kern="1200" cap="none" spc="0" normalizeH="0" baseline="0" noProof="1">
                <a:solidFill>
                  <a:schemeClr val="tx1"/>
                </a:solidFill>
                <a:effectLst/>
                <a:latin typeface="Calibri Light" pitchFamily="34" charset="0"/>
                <a:ea typeface="+mj-ea"/>
                <a:cs typeface="+mj-cs"/>
              </a:rPr>
              <a:t>Використання методу проєктів в освітній діяльності</a:t>
            </a:r>
            <a:endParaRPr kumimoji="0" lang="uk-UA" altLang="ru-RU" sz="2400" b="1" i="0" u="none" strike="noStrike" kern="1200" cap="none" spc="0" normalizeH="0" baseline="0" noProof="1">
              <a:solidFill>
                <a:schemeClr val="tx1"/>
              </a:solidFill>
              <a:effectLst/>
              <a:latin typeface="Calibri Light" pitchFamily="34" charset="0"/>
              <a:ea typeface="+mj-ea"/>
              <a:cs typeface="+mj-cs"/>
            </a:endParaRPr>
          </a:p>
        </p:txBody>
      </p:sp>
      <p:sp>
        <p:nvSpPr>
          <p:cNvPr id="15363" name="Заголовок 7"/>
          <p:cNvSpPr>
            <a:spLocks noGrp="1"/>
          </p:cNvSpPr>
          <p:nvPr/>
        </p:nvSpPr>
        <p:spPr>
          <a:xfrm>
            <a:off x="2362200" y="2550319"/>
            <a:ext cx="4730354" cy="1493044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 anchorCtr="0"/>
          <a:p>
            <a:pPr>
              <a:lnSpc>
                <a:spcPct val="90000"/>
              </a:lnSpc>
              <a:buNone/>
            </a:pPr>
            <a:endParaRPr lang="uk-UA" altLang="ru-RU" sz="3300">
              <a:latin typeface="Calibri Light" pitchFamily="34" charset="0"/>
              <a:ea typeface="SimHei" panose="02010609060101010101" charset="-122"/>
            </a:endParaRPr>
          </a:p>
          <a:p>
            <a:pPr>
              <a:lnSpc>
                <a:spcPct val="90000"/>
              </a:lnSpc>
              <a:buNone/>
            </a:pPr>
            <a:endParaRPr lang="uk-UA" altLang="en-US" sz="3300">
              <a:latin typeface="Calibri Light" pitchFamily="34" charset="0"/>
              <a:ea typeface="SimHei" panose="02010609060101010101" charset="-122"/>
            </a:endParaRPr>
          </a:p>
        </p:txBody>
      </p:sp>
      <p:pic>
        <p:nvPicPr>
          <p:cNvPr id="2" name="Замещающее содержимое 1"/>
          <p:cNvPicPr>
            <a:picLocks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51460" y="1124585"/>
            <a:ext cx="2653665" cy="3538855"/>
          </a:xfrm>
          <a:prstGeom prst="rect">
            <a:avLst/>
          </a:prstGeom>
        </p:spPr>
      </p:pic>
      <p:sp>
        <p:nvSpPr>
          <p:cNvPr id="3" name="Заголовок 1"/>
          <p:cNvSpPr>
            <a:spLocks noGrp="1"/>
          </p:cNvSpPr>
          <p:nvPr/>
        </p:nvSpPr>
        <p:spPr>
          <a:xfrm>
            <a:off x="468154" y="4868228"/>
            <a:ext cx="1433513" cy="841058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25000"/>
          </a:bodyPr>
          <a:lstStyle>
            <a:lvl1pPr algn="ctr" defTabSz="914400" rtl="0" eaLnBrk="1" latinLnBrk="0" hangingPunct="1">
              <a:lnSpc>
                <a:spcPct val="13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effectLst/>
                <a:latin typeface="Calibri Light" pitchFamily="34" charset="0"/>
                <a:ea typeface="+mj-ea"/>
                <a:cs typeface="+mj-cs"/>
              </a:defRPr>
            </a:lvl1pPr>
          </a:lstStyle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>
              <a:lnSpc>
                <a:spcPct val="100000"/>
              </a:lnSpc>
            </a:pPr>
            <a:r>
              <a:rPr lang="uk-UA" altLang="en-US" sz="7200" b="1">
                <a:solidFill>
                  <a:schemeClr val="bg1"/>
                </a:solidFill>
              </a:rPr>
              <a:t>Проєкт “Птахи”</a:t>
            </a:r>
            <a:br>
              <a:rPr lang="uk-UA" altLang="en-US" sz="7200" b="1">
                <a:solidFill>
                  <a:schemeClr val="bg1"/>
                </a:solidFill>
              </a:rPr>
            </a:br>
            <a:endParaRPr lang="uk-UA" altLang="en-US" sz="7200" b="1" strike="noStrike" noProof="1">
              <a:solidFill>
                <a:schemeClr val="bg1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/>
        </p:nvSpPr>
        <p:spPr>
          <a:xfrm>
            <a:off x="6607810" y="3860800"/>
            <a:ext cx="1818640" cy="1235075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25000"/>
          </a:bodyPr>
          <a:lstStyle>
            <a:lvl1pPr algn="ctr" defTabSz="914400" rtl="0" eaLnBrk="1" latinLnBrk="0" hangingPunct="1">
              <a:lnSpc>
                <a:spcPct val="13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effectLst/>
                <a:latin typeface="Calibri Light" pitchFamily="34" charset="0"/>
                <a:ea typeface="+mj-ea"/>
                <a:cs typeface="+mj-cs"/>
              </a:defRPr>
            </a:lvl1pPr>
          </a:lstStyle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>
              <a:lnSpc>
                <a:spcPct val="100000"/>
              </a:lnSpc>
            </a:pPr>
            <a:r>
              <a:rPr lang="uk-UA" altLang="en-US" sz="7200" b="1">
                <a:solidFill>
                  <a:schemeClr val="bg1"/>
                </a:solidFill>
              </a:rPr>
              <a:t>Проєкт “Добро та доброта врятують світ”</a:t>
            </a:r>
            <a:br>
              <a:rPr lang="uk-UA" altLang="en-US" sz="7200" b="1">
                <a:solidFill>
                  <a:schemeClr val="bg1"/>
                </a:solidFill>
              </a:rPr>
            </a:br>
            <a:endParaRPr lang="uk-UA" altLang="en-US" sz="7200" b="1" strike="noStrike" noProof="1">
              <a:solidFill>
                <a:schemeClr val="bg1"/>
              </a:solidFill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250" y="2250440"/>
            <a:ext cx="2494915" cy="3327400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/>
        </p:nvSpPr>
        <p:spPr>
          <a:xfrm>
            <a:off x="3491865" y="5732463"/>
            <a:ext cx="1433513" cy="841058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25000"/>
          </a:bodyPr>
          <a:lstStyle>
            <a:lvl1pPr algn="ctr" defTabSz="914400" rtl="0" eaLnBrk="1" latinLnBrk="0" hangingPunct="1">
              <a:lnSpc>
                <a:spcPct val="13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effectLst/>
                <a:latin typeface="Calibri Light" pitchFamily="34" charset="0"/>
                <a:ea typeface="+mj-ea"/>
                <a:cs typeface="+mj-cs"/>
              </a:defRPr>
            </a:lvl1pPr>
          </a:lstStyle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>
              <a:solidFill>
                <a:schemeClr val="bg1"/>
              </a:solidFill>
            </a:endParaRPr>
          </a:p>
          <a:p>
            <a:pPr fontAlgn="auto">
              <a:lnSpc>
                <a:spcPct val="100000"/>
              </a:lnSpc>
            </a:pPr>
            <a:r>
              <a:rPr lang="uk-UA" altLang="en-US" sz="7200" b="1">
                <a:solidFill>
                  <a:schemeClr val="bg1"/>
                </a:solidFill>
              </a:rPr>
              <a:t>Проєкт “Гроші”</a:t>
            </a:r>
            <a:br>
              <a:rPr lang="uk-UA" altLang="en-US" sz="7200" b="1"/>
            </a:br>
            <a:endParaRPr lang="uk-UA" altLang="en-US" sz="7200" b="1" strike="noStrike" noProof="1"/>
          </a:p>
        </p:txBody>
      </p:sp>
      <p:pic>
        <p:nvPicPr>
          <p:cNvPr id="104" name="Замещающее содержимое 103"/>
          <p:cNvPicPr/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796280" y="1196340"/>
            <a:ext cx="3044190" cy="245046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635931" y="331867"/>
            <a:ext cx="3627835" cy="806054"/>
          </a:xfrm>
        </p:spPr>
        <p:txBody>
          <a:bodyPr>
            <a:normAutofit fontScale="90000"/>
          </a:bodyPr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altLang="ru-RU" sz="3300" b="1" i="0" u="none" strike="noStrike" kern="1200" cap="none" spc="0" normalizeH="0" baseline="0" noProof="1">
                <a:solidFill>
                  <a:schemeClr val="tx1"/>
                </a:solidFill>
                <a:effectLst/>
                <a:latin typeface="Calibri Light" pitchFamily="34" charset="0"/>
                <a:ea typeface="+mj-ea"/>
                <a:cs typeface="+mj-cs"/>
              </a:rPr>
              <a:t>Інформація про ЗДО</a:t>
            </a:r>
            <a:endParaRPr kumimoji="0" lang="uk-UA" altLang="ru-RU" sz="3300" b="1" i="0" u="none" strike="noStrike" kern="1200" cap="none" spc="0" normalizeH="0" baseline="0" noProof="1">
              <a:solidFill>
                <a:schemeClr val="tx1"/>
              </a:solidFill>
              <a:effectLst/>
              <a:latin typeface="Calibri Light" pitchFamily="34" charset="0"/>
              <a:ea typeface="+mj-ea"/>
              <a:cs typeface="+mj-cs"/>
            </a:endParaRPr>
          </a:p>
        </p:txBody>
      </p:sp>
      <p:pic>
        <p:nvPicPr>
          <p:cNvPr id="5124" name="Замещающее содержимое 6" descr="завідувач-779x102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7995" y="476250"/>
            <a:ext cx="2713990" cy="3568700"/>
          </a:xfrm>
        </p:spPr>
      </p:pic>
      <p:sp>
        <p:nvSpPr>
          <p:cNvPr id="9" name="Заголовок 7"/>
          <p:cNvSpPr>
            <a:spLocks noGrp="1"/>
          </p:cNvSpPr>
          <p:nvPr/>
        </p:nvSpPr>
        <p:spPr>
          <a:xfrm>
            <a:off x="3503295" y="1052195"/>
            <a:ext cx="5306695" cy="2814955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effectLst/>
                <a:latin typeface="Calibri Light" pitchFamily="34" charset="0"/>
                <a:ea typeface="+mj-ea"/>
                <a:cs typeface="+mj-cs"/>
              </a:defRPr>
            </a:lvl1pPr>
          </a:lstStyle>
          <a:p>
            <a:pPr fontAlgn="auto"/>
            <a:r>
              <a:rPr lang="uk-UA" altLang="ru-RU" sz="2600" strike="noStrike" noProof="1">
                <a:solidFill>
                  <a:schemeClr val="bg1"/>
                </a:solidFill>
                <a:latin typeface="Calibri Light" pitchFamily="34" charset="0"/>
                <a:ea typeface="+mj-ea"/>
                <a:cs typeface="+mj-cs"/>
              </a:rPr>
              <a:t>*</a:t>
            </a:r>
            <a:r>
              <a:rPr lang="uk-UA" altLang="ru-RU" sz="2600" strike="noStrike" noProof="1">
                <a:latin typeface="Calibri Light" pitchFamily="34" charset="0"/>
                <a:ea typeface="+mj-ea"/>
                <a:cs typeface="+mj-cs"/>
              </a:rPr>
              <a:t> </a:t>
            </a:r>
            <a:r>
              <a:rPr lang="uk-UA" altLang="ru-RU" sz="2600" strike="noStrike" noProof="1">
                <a:solidFill>
                  <a:schemeClr val="bg1"/>
                </a:solidFill>
                <a:latin typeface="Calibri Light" pitchFamily="34" charset="0"/>
                <a:ea typeface="+mj-ea"/>
                <a:cs typeface="+mj-cs"/>
              </a:rPr>
              <a:t>Заклад дошкільної освіти № 35 заснований у 1975 році</a:t>
            </a:r>
            <a:endParaRPr lang="uk-UA" altLang="ru-RU" sz="2600" strike="noStrike" noProof="1">
              <a:solidFill>
                <a:schemeClr val="bg1"/>
              </a:solidFill>
            </a:endParaRPr>
          </a:p>
          <a:p>
            <a:pPr fontAlgn="auto"/>
            <a:endParaRPr lang="uk-UA" altLang="ru-RU" sz="2600" strike="noStrike" noProof="1">
              <a:solidFill>
                <a:schemeClr val="bg1"/>
              </a:solidFill>
            </a:endParaRPr>
          </a:p>
          <a:p>
            <a:pPr fontAlgn="auto"/>
            <a:r>
              <a:rPr lang="uk-UA" altLang="ru-RU" sz="2600" strike="noStrike" noProof="1">
                <a:solidFill>
                  <a:schemeClr val="bg1"/>
                </a:solidFill>
                <a:latin typeface="Calibri Light" pitchFamily="34" charset="0"/>
                <a:ea typeface="+mj-ea"/>
                <a:cs typeface="+mj-cs"/>
              </a:rPr>
              <a:t>* Юридична адреса: м. Луцьк, </a:t>
            </a:r>
            <a:endParaRPr lang="uk-UA" altLang="ru-RU" sz="2600" strike="noStrike" noProof="1">
              <a:solidFill>
                <a:schemeClr val="bg1"/>
              </a:solidFill>
              <a:latin typeface="Calibri Light" pitchFamily="34" charset="0"/>
              <a:ea typeface="+mj-ea"/>
              <a:cs typeface="+mj-cs"/>
            </a:endParaRPr>
          </a:p>
          <a:p>
            <a:pPr fontAlgn="auto"/>
            <a:r>
              <a:rPr lang="uk-UA" altLang="ru-RU" sz="2600" strike="noStrike" noProof="1">
                <a:solidFill>
                  <a:schemeClr val="bg1"/>
                </a:solidFill>
                <a:latin typeface="Calibri Light" pitchFamily="34" charset="0"/>
                <a:ea typeface="+mj-ea"/>
                <a:cs typeface="+mj-cs"/>
              </a:rPr>
              <a:t>пр. Відродження, 20-б</a:t>
            </a:r>
            <a:endParaRPr lang="uk-UA" altLang="ru-RU" sz="2600" strike="noStrike" noProof="1">
              <a:solidFill>
                <a:schemeClr val="bg1"/>
              </a:solidFill>
            </a:endParaRPr>
          </a:p>
          <a:p>
            <a:pPr fontAlgn="auto"/>
            <a:endParaRPr lang="uk-UA" altLang="ru-RU" sz="2855" strike="noStrike" noProof="1">
              <a:solidFill>
                <a:schemeClr val="bg1"/>
              </a:solidFill>
            </a:endParaRPr>
          </a:p>
          <a:p>
            <a:pPr fontAlgn="auto"/>
            <a:endParaRPr lang="uk-UA" altLang="en-US" sz="2855" strike="noStrike" noProof="1">
              <a:solidFill>
                <a:schemeClr val="bg1"/>
              </a:solidFill>
              <a:latin typeface="Calibri Light" pitchFamily="34" charset="0"/>
              <a:ea typeface="+mj-ea"/>
              <a:cs typeface="+mj-cs"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6545" y="3241675"/>
            <a:ext cx="4445000" cy="3334385"/>
          </a:xfrm>
          <a:prstGeom prst="rect">
            <a:avLst/>
          </a:prstGeom>
        </p:spPr>
      </p:pic>
      <p:sp>
        <p:nvSpPr>
          <p:cNvPr id="4" name="Замещающее содержимое 3"/>
          <p:cNvSpPr/>
          <p:nvPr>
            <p:ph sz="half" idx="1"/>
          </p:nvPr>
        </p:nvSpPr>
        <p:spPr>
          <a:xfrm>
            <a:off x="448310" y="4220845"/>
            <a:ext cx="3657600" cy="2343150"/>
          </a:xfrm>
        </p:spPr>
        <p:txBody>
          <a:bodyPr>
            <a:normAutofit lnSpcReduction="20000"/>
          </a:bodyPr>
          <a:p>
            <a:pPr marL="137160" indent="0" fontAlgn="auto">
              <a:buNone/>
            </a:pPr>
            <a:r>
              <a:rPr lang="uk-UA" altLang="ru-RU">
                <a:solidFill>
                  <a:schemeClr val="bg1"/>
                </a:solidFill>
                <a:latin typeface="Calibri Light" pitchFamily="34" charset="0"/>
                <a:ea typeface="+mj-ea"/>
                <a:cs typeface="+mj-cs"/>
                <a:sym typeface="+mn-ea"/>
              </a:rPr>
              <a:t>*</a:t>
            </a:r>
            <a:r>
              <a:rPr lang="en-US" altLang="uk-UA">
                <a:solidFill>
                  <a:schemeClr val="bg1"/>
                </a:solidFill>
                <a:latin typeface="Calibri Light" pitchFamily="34" charset="0"/>
                <a:ea typeface="+mj-ea"/>
                <a:cs typeface="+mj-cs"/>
                <a:sym typeface="+mn-ea"/>
              </a:rPr>
              <a:t> </a:t>
            </a:r>
            <a:r>
              <a:rPr lang="uk-UA" altLang="ru-RU">
                <a:solidFill>
                  <a:schemeClr val="bg1"/>
                </a:solidFill>
                <a:latin typeface="Calibri Light" pitchFamily="34" charset="0"/>
                <a:ea typeface="+mj-ea"/>
                <a:cs typeface="+mj-cs"/>
                <a:sym typeface="+mn-ea"/>
              </a:rPr>
              <a:t>Електронна адреса: </a:t>
            </a:r>
            <a:r>
              <a:rPr lang="en-US" altLang="ru-RU">
                <a:solidFill>
                  <a:schemeClr val="bg1"/>
                </a:solidFill>
                <a:latin typeface="Calibri Light" pitchFamily="34" charset="0"/>
                <a:ea typeface="+mj-ea"/>
                <a:cs typeface="+mj-cs"/>
                <a:sym typeface="+mn-ea"/>
              </a:rPr>
              <a:t>vinochok35@ukr.net</a:t>
            </a:r>
            <a:endParaRPr lang="en-US" altLang="ru-RU" strike="noStrike" noProof="1">
              <a:solidFill>
                <a:schemeClr val="bg1"/>
              </a:solidFill>
            </a:endParaRPr>
          </a:p>
          <a:p>
            <a:pPr fontAlgn="auto"/>
            <a:endParaRPr lang="en-US" altLang="ru-RU" strike="noStrike" noProof="1">
              <a:solidFill>
                <a:schemeClr val="bg1"/>
              </a:solidFill>
            </a:endParaRPr>
          </a:p>
          <a:p>
            <a:pPr marL="137160" indent="0" fontAlgn="auto">
              <a:buNone/>
            </a:pPr>
            <a:r>
              <a:rPr lang="en-US" altLang="ru-RU">
                <a:solidFill>
                  <a:schemeClr val="bg1"/>
                </a:solidFill>
                <a:latin typeface="Calibri Light" pitchFamily="34" charset="0"/>
                <a:ea typeface="+mj-ea"/>
                <a:cs typeface="+mj-cs"/>
                <a:sym typeface="+mn-ea"/>
              </a:rPr>
              <a:t>* </a:t>
            </a:r>
            <a:r>
              <a:rPr lang="uk-UA" altLang="en-US">
                <a:solidFill>
                  <a:schemeClr val="bg1"/>
                </a:solidFill>
                <a:latin typeface="Calibri Light" pitchFamily="34" charset="0"/>
                <a:ea typeface="+mj-ea"/>
                <a:cs typeface="+mj-cs"/>
                <a:sym typeface="+mn-ea"/>
              </a:rPr>
              <a:t>Директор - Віра Семенівна Біжук</a:t>
            </a:r>
            <a:endParaRPr lang="uk-UA" altLang="en-US" strike="noStrike" noProof="1">
              <a:solidFill>
                <a:schemeClr val="tx1"/>
              </a:solidFill>
              <a:latin typeface="Calibri Light" pitchFamily="34" charset="0"/>
              <a:ea typeface="+mj-ea"/>
              <a:cs typeface="+mj-cs"/>
            </a:endParaRPr>
          </a:p>
          <a:p>
            <a:endParaRPr lang="uk-UA" altLang="en-US" strike="noStrike" noProof="1">
              <a:solidFill>
                <a:schemeClr val="tx1"/>
              </a:solidFill>
              <a:latin typeface="Calibri Light" pitchFamily="34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altLang="ru-RU" sz="2700" b="1" i="0" u="none" strike="noStrike" kern="1200" cap="none" spc="0" normalizeH="0" baseline="0" noProof="1">
                <a:solidFill>
                  <a:schemeClr val="tx1"/>
                </a:solidFill>
                <a:effectLst/>
                <a:latin typeface="Calibri Light" pitchFamily="34" charset="0"/>
                <a:ea typeface="+mj-ea"/>
                <a:cs typeface="+mj-cs"/>
              </a:rPr>
              <a:t>Робота з батьками. </a:t>
            </a:r>
            <a:br>
              <a:rPr kumimoji="0" lang="uk-UA" altLang="ru-RU" sz="2700" b="1" i="0" u="none" strike="noStrike" kern="1200" cap="none" spc="0" normalizeH="0" baseline="0" noProof="1">
                <a:solidFill>
                  <a:schemeClr val="tx1"/>
                </a:solidFill>
                <a:effectLst/>
                <a:latin typeface="Calibri Light" pitchFamily="34" charset="0"/>
                <a:ea typeface="+mj-ea"/>
                <a:cs typeface="+mj-cs"/>
              </a:rPr>
            </a:br>
            <a:r>
              <a:rPr kumimoji="0" lang="uk-UA" altLang="ru-RU" sz="2700" b="1" i="0" u="none" strike="noStrike" kern="1200" cap="none" spc="0" normalizeH="0" baseline="0" noProof="1">
                <a:solidFill>
                  <a:schemeClr val="tx1"/>
                </a:solidFill>
                <a:effectLst/>
                <a:latin typeface="Calibri Light" pitchFamily="34" charset="0"/>
                <a:ea typeface="+mj-ea"/>
                <a:cs typeface="+mj-cs"/>
              </a:rPr>
              <a:t>У садочку - почули, з мамою - закріпили, побачили і зробили (група “Калинка”)</a:t>
            </a:r>
            <a:endParaRPr kumimoji="0" lang="uk-UA" altLang="ru-RU" sz="2700" b="1" i="0" u="none" strike="noStrike" kern="1200" cap="none" spc="0" normalizeH="0" baseline="0" noProof="1">
              <a:solidFill>
                <a:schemeClr val="tx1"/>
              </a:solidFill>
              <a:effectLst/>
              <a:latin typeface="Calibri Light" pitchFamily="34" charset="0"/>
              <a:ea typeface="+mj-ea"/>
              <a:cs typeface="+mj-cs"/>
            </a:endParaRPr>
          </a:p>
        </p:txBody>
      </p:sp>
      <p:sp>
        <p:nvSpPr>
          <p:cNvPr id="26627" name="Заголовок 7"/>
          <p:cNvSpPr>
            <a:spLocks noGrp="1"/>
          </p:cNvSpPr>
          <p:nvPr/>
        </p:nvSpPr>
        <p:spPr>
          <a:xfrm>
            <a:off x="311944" y="1800225"/>
            <a:ext cx="4730354" cy="1493044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 anchorCtr="0"/>
          <a:p>
            <a:pPr>
              <a:lnSpc>
                <a:spcPct val="90000"/>
              </a:lnSpc>
              <a:buNone/>
            </a:pPr>
            <a:r>
              <a:rPr lang="uk-UA" altLang="ru-RU" sz="2700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  <a:t> </a:t>
            </a:r>
            <a:endParaRPr lang="uk-UA" altLang="ru-RU" sz="3300">
              <a:latin typeface="Calibri Light" pitchFamily="34" charset="0"/>
              <a:ea typeface="SimHei" panose="02010609060101010101" charset="-122"/>
            </a:endParaRPr>
          </a:p>
          <a:p>
            <a:pPr>
              <a:lnSpc>
                <a:spcPct val="90000"/>
              </a:lnSpc>
              <a:buNone/>
            </a:pPr>
            <a:endParaRPr lang="uk-UA" altLang="en-US" sz="3300">
              <a:latin typeface="Calibri Light" pitchFamily="34" charset="0"/>
              <a:ea typeface="SimHei" panose="02010609060101010101" charset="-122"/>
            </a:endParaRPr>
          </a:p>
        </p:txBody>
      </p:sp>
      <p:pic>
        <p:nvPicPr>
          <p:cNvPr id="100" name="Замещающее содержимое 99"/>
          <p:cNvPicPr>
            <a:picLocks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23850" y="1700530"/>
            <a:ext cx="2634615" cy="26346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Замещающее содержимое 100"/>
          <p:cNvPicPr/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244850" y="1800225"/>
            <a:ext cx="1797685" cy="21990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" name="Изображение 101"/>
          <p:cNvPicPr/>
          <p:nvPr/>
        </p:nvPicPr>
        <p:blipFill>
          <a:blip r:embed="rId4"/>
          <a:srcRect t="12761" r="2113"/>
          <a:stretch>
            <a:fillRect/>
          </a:stretch>
        </p:blipFill>
        <p:spPr>
          <a:xfrm>
            <a:off x="1403985" y="4508500"/>
            <a:ext cx="2884170" cy="21151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" name="Изображение 102"/>
          <p:cNvPicPr/>
          <p:nvPr/>
        </p:nvPicPr>
        <p:blipFill>
          <a:blip r:embed="rId5"/>
          <a:srcRect t="22079" b="10703"/>
          <a:stretch>
            <a:fillRect/>
          </a:stretch>
        </p:blipFill>
        <p:spPr>
          <a:xfrm>
            <a:off x="6159500" y="1181100"/>
            <a:ext cx="2733040" cy="23920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5" name="Изображение 104"/>
          <p:cNvPicPr/>
          <p:nvPr/>
        </p:nvPicPr>
        <p:blipFill>
          <a:blip r:embed="rId6"/>
          <a:srcRect l="3625" b="22088"/>
          <a:stretch>
            <a:fillRect/>
          </a:stretch>
        </p:blipFill>
        <p:spPr>
          <a:xfrm>
            <a:off x="5220335" y="3356610"/>
            <a:ext cx="2085340" cy="31038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p>
            <a:r>
              <a:rPr lang="uk-UA" altLang="ru-RU" sz="2665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Результати роботи логопедичного пункту</a:t>
            </a:r>
            <a:endParaRPr lang="uk-UA" altLang="ru-RU" sz="2665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5" name="Замещающее содержимое 4"/>
          <p:cNvGraphicFramePr/>
          <p:nvPr>
            <p:ph sz="half" idx="1"/>
          </p:nvPr>
        </p:nvGraphicFramePr>
        <p:xfrm>
          <a:off x="971550" y="1556385"/>
          <a:ext cx="7149465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8155"/>
                <a:gridCol w="2453005"/>
                <a:gridCol w="1678305"/>
              </a:tblGrid>
              <a:tr h="640080"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 sz="2400"/>
                        <a:t>Обстеженно</a:t>
                      </a:r>
                      <a:endParaRPr lang="uk-UA" altLang="ru-RU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 sz="2400"/>
                        <a:t>90 дітей середніх та старших груп</a:t>
                      </a:r>
                      <a:endParaRPr lang="uk-UA" altLang="ru-RU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ru-RU" altLang="en-US" sz="2400"/>
                    </a:p>
                  </a:txBody>
                  <a:tcPr/>
                </a:tc>
              </a:tr>
              <a:tr h="640080"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 sz="2400"/>
                        <a:t>Прийнято на логопедичний пункт</a:t>
                      </a:r>
                      <a:endParaRPr lang="uk-UA" altLang="ru-RU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 sz="2400"/>
                        <a:t>42 дитини</a:t>
                      </a:r>
                      <a:endParaRPr lang="uk-UA" altLang="ru-RU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ru-RU" altLang="en-US" sz="2400"/>
                    </a:p>
                  </a:txBody>
                  <a:tcPr/>
                </a:tc>
              </a:tr>
              <a:tr h="640080"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 sz="2400"/>
                        <a:t>Випущено</a:t>
                      </a:r>
                      <a:endParaRPr lang="uk-UA" altLang="ru-RU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 sz="2400"/>
                        <a:t>35 дітей</a:t>
                      </a:r>
                      <a:endParaRPr lang="uk-UA" altLang="ru-RU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 sz="2400"/>
                        <a:t>83 %</a:t>
                      </a:r>
                      <a:endParaRPr lang="uk-UA" altLang="ru-RU" sz="2400"/>
                    </a:p>
                  </a:txBody>
                  <a:tcPr/>
                </a:tc>
              </a:tr>
              <a:tr h="640080"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 sz="2400"/>
                        <a:t>Покращено звуковимову</a:t>
                      </a:r>
                      <a:endParaRPr lang="uk-UA" altLang="ru-RU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 sz="2400"/>
                        <a:t>7 дітей</a:t>
                      </a:r>
                      <a:endParaRPr lang="uk-UA" altLang="ru-RU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 sz="2400"/>
                        <a:t>17 %</a:t>
                      </a:r>
                      <a:endParaRPr lang="uk-UA" altLang="ru-RU" sz="240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3554" name="Заголовок 7"/>
          <p:cNvSpPr>
            <a:spLocks noGrp="1"/>
          </p:cNvSpPr>
          <p:nvPr>
            <p:ph type="title"/>
          </p:nvPr>
        </p:nvSpPr>
        <p:spPr>
          <a:xfrm>
            <a:off x="467995" y="332264"/>
            <a:ext cx="4537234" cy="534353"/>
          </a:xfrm>
        </p:spPr>
        <p:txBody>
          <a:bodyPr vert="horz" lIns="68580" tIns="34290" rIns="68580" bIns="34290" anchor="ctr" anchorCtr="0"/>
          <a:p>
            <a:pPr algn="ctr" defTabSz="914400">
              <a:buNone/>
            </a:pPr>
            <a:r>
              <a:rPr lang="uk-UA" altLang="ru-RU" sz="2700" b="1" kern="1200">
                <a:solidFill>
                  <a:schemeClr val="tx1"/>
                </a:solidFill>
                <a:latin typeface="Calibri Light" pitchFamily="34" charset="0"/>
                <a:ea typeface="+mj-ea"/>
                <a:cs typeface="+mj-cs"/>
              </a:rPr>
              <a:t>Музичні розваги</a:t>
            </a:r>
            <a:endParaRPr lang="uk-UA" altLang="ru-RU" sz="2700" b="1" kern="1200">
              <a:solidFill>
                <a:schemeClr val="tx1"/>
              </a:solidFill>
              <a:latin typeface="Calibri Light" pitchFamily="34" charset="0"/>
              <a:ea typeface="+mj-ea"/>
              <a:cs typeface="+mj-cs"/>
            </a:endParaRPr>
          </a:p>
        </p:txBody>
      </p:sp>
      <p:sp>
        <p:nvSpPr>
          <p:cNvPr id="23555" name="Заголовок 7"/>
          <p:cNvSpPr>
            <a:spLocks noGrp="1"/>
          </p:cNvSpPr>
          <p:nvPr/>
        </p:nvSpPr>
        <p:spPr>
          <a:xfrm>
            <a:off x="661988" y="2907506"/>
            <a:ext cx="4730354" cy="1493044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 anchorCtr="0"/>
          <a:p>
            <a:pPr>
              <a:lnSpc>
                <a:spcPct val="90000"/>
              </a:lnSpc>
              <a:buNone/>
            </a:pPr>
            <a:r>
              <a:rPr lang="uk-UA" altLang="ru-RU" sz="2700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  <a:t>* </a:t>
            </a:r>
            <a:endParaRPr lang="uk-UA" altLang="ru-RU" sz="3300">
              <a:latin typeface="Calibri Light" pitchFamily="34" charset="0"/>
              <a:ea typeface="SimHei" panose="02010609060101010101" charset="-122"/>
            </a:endParaRPr>
          </a:p>
          <a:p>
            <a:pPr>
              <a:lnSpc>
                <a:spcPct val="90000"/>
              </a:lnSpc>
              <a:buNone/>
            </a:pPr>
            <a:endParaRPr lang="uk-UA" altLang="en-US" sz="3300">
              <a:latin typeface="Calibri Light" pitchFamily="34" charset="0"/>
              <a:ea typeface="SimHei" panose="02010609060101010101" charset="-122"/>
            </a:endParaRPr>
          </a:p>
        </p:txBody>
      </p:sp>
      <p:pic>
        <p:nvPicPr>
          <p:cNvPr id="5" name="Замещающее содержимое 4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484120" y="3932555"/>
            <a:ext cx="4043680" cy="2400935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605" y="980440"/>
            <a:ext cx="4077335" cy="2503805"/>
          </a:xfrm>
          <a:prstGeom prst="rect">
            <a:avLst/>
          </a:prstGeom>
        </p:spPr>
      </p:pic>
      <p:pic>
        <p:nvPicPr>
          <p:cNvPr id="8" name="Замещающее содержимое 7"/>
          <p:cNvPicPr>
            <a:picLocks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4727575" y="691515"/>
            <a:ext cx="4131310" cy="264795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7650" name="Заголовок 7"/>
          <p:cNvSpPr>
            <a:spLocks noGrp="1"/>
          </p:cNvSpPr>
          <p:nvPr>
            <p:ph type="title"/>
          </p:nvPr>
        </p:nvSpPr>
        <p:spPr>
          <a:xfrm>
            <a:off x="467995" y="260509"/>
            <a:ext cx="3401854" cy="591503"/>
          </a:xfrm>
        </p:spPr>
        <p:txBody>
          <a:bodyPr vert="horz" lIns="68580" tIns="34290" rIns="68580" bIns="34290" anchor="ctr" anchorCtr="0"/>
          <a:p>
            <a:pPr defTabSz="914400">
              <a:buNone/>
            </a:pPr>
            <a:r>
              <a:rPr lang="uk-UA" altLang="ru-RU" sz="3000" b="1" kern="1200">
                <a:solidFill>
                  <a:schemeClr val="tx1"/>
                </a:solidFill>
                <a:latin typeface="Calibri Light" pitchFamily="34" charset="0"/>
                <a:ea typeface="+mj-ea"/>
                <a:cs typeface="+mj-cs"/>
              </a:rPr>
              <a:t>Поетичні  години</a:t>
            </a:r>
            <a:endParaRPr lang="uk-UA" altLang="ru-RU" sz="3000" b="1" kern="1200">
              <a:solidFill>
                <a:schemeClr val="tx1"/>
              </a:solidFill>
              <a:latin typeface="Calibri Light" pitchFamily="34" charset="0"/>
              <a:ea typeface="+mj-ea"/>
              <a:cs typeface="+mj-cs"/>
            </a:endParaRPr>
          </a:p>
        </p:txBody>
      </p:sp>
      <p:sp>
        <p:nvSpPr>
          <p:cNvPr id="27651" name="Заголовок 7"/>
          <p:cNvSpPr>
            <a:spLocks noGrp="1"/>
          </p:cNvSpPr>
          <p:nvPr/>
        </p:nvSpPr>
        <p:spPr>
          <a:xfrm>
            <a:off x="311944" y="1800225"/>
            <a:ext cx="4730354" cy="1493044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 anchorCtr="0"/>
          <a:p>
            <a:pPr>
              <a:lnSpc>
                <a:spcPct val="90000"/>
              </a:lnSpc>
              <a:buNone/>
            </a:pPr>
            <a:endParaRPr lang="uk-UA" altLang="ru-RU" sz="3300">
              <a:latin typeface="Calibri Light" pitchFamily="34" charset="0"/>
              <a:ea typeface="SimHei" panose="02010609060101010101" charset="-122"/>
            </a:endParaRPr>
          </a:p>
          <a:p>
            <a:pPr>
              <a:lnSpc>
                <a:spcPct val="90000"/>
              </a:lnSpc>
              <a:buNone/>
            </a:pPr>
            <a:endParaRPr lang="uk-UA" altLang="en-US" sz="3300">
              <a:latin typeface="Calibri Light" pitchFamily="34" charset="0"/>
              <a:ea typeface="SimHei" panose="02010609060101010101" charset="-122"/>
            </a:endParaRPr>
          </a:p>
        </p:txBody>
      </p:sp>
      <p:pic>
        <p:nvPicPr>
          <p:cNvPr id="3" name="Замещающее содержимое 2"/>
          <p:cNvPicPr>
            <a:picLocks noChangeAspect="1"/>
          </p:cNvPicPr>
          <p:nvPr>
            <p:ph sz="half" idx="2"/>
          </p:nvPr>
        </p:nvPicPr>
        <p:blipFill>
          <a:blip r:embed="rId2"/>
          <a:srcRect r="5780" b="1747"/>
          <a:stretch>
            <a:fillRect/>
          </a:stretch>
        </p:blipFill>
        <p:spPr>
          <a:xfrm>
            <a:off x="2555875" y="1143000"/>
            <a:ext cx="3384550" cy="2214245"/>
          </a:xfrm>
          <a:prstGeom prst="rect">
            <a:avLst/>
          </a:prstGeom>
        </p:spPr>
      </p:pic>
      <p:pic>
        <p:nvPicPr>
          <p:cNvPr id="5" name="Замещающее содержимое 4"/>
          <p:cNvPicPr>
            <a:picLocks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395605" y="2677795"/>
            <a:ext cx="2308860" cy="3727450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4"/>
          <a:srcRect t="20657" r="14549" b="2945"/>
          <a:stretch>
            <a:fillRect/>
          </a:stretch>
        </p:blipFill>
        <p:spPr>
          <a:xfrm>
            <a:off x="6221730" y="852170"/>
            <a:ext cx="2617470" cy="3121660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/>
        </p:nvSpPr>
        <p:spPr>
          <a:xfrm>
            <a:off x="6885781" y="260509"/>
            <a:ext cx="1953578" cy="67818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b" anchorCtr="0"/>
          <a:p>
            <a:pPr algn="ctr">
              <a:lnSpc>
                <a:spcPct val="130000"/>
              </a:lnSpc>
              <a:buNone/>
            </a:pPr>
            <a:endParaRPr lang="uk-UA" altLang="en-US" sz="1500" b="1">
              <a:latin typeface="Calibri Light" pitchFamily="34" charset="0"/>
              <a:ea typeface="SimHei" panose="02010609060101010101" charset="-122"/>
            </a:endParaRPr>
          </a:p>
          <a:p>
            <a:pPr algn="ctr">
              <a:buNone/>
            </a:pPr>
            <a:r>
              <a:rPr lang="uk-UA" altLang="en-US" sz="1500" b="1">
                <a:latin typeface="Calibri Light" pitchFamily="34" charset="0"/>
                <a:ea typeface="SimHei" panose="02010609060101010101" charset="-122"/>
              </a:rPr>
              <a:t>“Моя Україна - мова її солов</a:t>
            </a:r>
            <a:r>
              <a:rPr lang="en-US" altLang="en-US" sz="1500" b="1">
                <a:latin typeface="Calibri Light" pitchFamily="34" charset="0"/>
                <a:ea typeface="SimHei" panose="02010609060101010101" charset="-122"/>
              </a:rPr>
              <a:t>’</a:t>
            </a:r>
            <a:r>
              <a:rPr lang="uk-UA" altLang="en-US" sz="1500" b="1">
                <a:latin typeface="Calibri Light" pitchFamily="34" charset="0"/>
                <a:ea typeface="SimHei" panose="02010609060101010101" charset="-122"/>
              </a:rPr>
              <a:t>їна”</a:t>
            </a:r>
            <a:br>
              <a:rPr lang="uk-UA" altLang="en-US" sz="1500" b="1">
                <a:latin typeface="Calibri Light" pitchFamily="34" charset="0"/>
                <a:ea typeface="SimHei" panose="02010609060101010101" charset="-122"/>
              </a:rPr>
            </a:br>
            <a:endParaRPr lang="uk-UA" altLang="en-US" sz="1500" b="1">
              <a:latin typeface="Calibri Light" pitchFamily="34" charset="0"/>
              <a:ea typeface="SimHei" panose="02010609060101010101" charset="-122"/>
            </a:endParaRPr>
          </a:p>
        </p:txBody>
      </p:sp>
      <p:sp>
        <p:nvSpPr>
          <p:cNvPr id="2" name="Заголовок 1"/>
          <p:cNvSpPr>
            <a:spLocks noGrp="1"/>
          </p:cNvSpPr>
          <p:nvPr/>
        </p:nvSpPr>
        <p:spPr>
          <a:xfrm>
            <a:off x="337820" y="1196975"/>
            <a:ext cx="2218055" cy="143129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b" anchorCtr="0"/>
          <a:p>
            <a:pPr algn="ctr">
              <a:lnSpc>
                <a:spcPct val="130000"/>
              </a:lnSpc>
              <a:buNone/>
            </a:pPr>
            <a:endParaRPr lang="uk-UA" altLang="en-US" b="1">
              <a:solidFill>
                <a:schemeClr val="bg1"/>
              </a:solidFill>
              <a:latin typeface="Calibri Light" pitchFamily="34" charset="0"/>
              <a:ea typeface="SimHei" panose="02010609060101010101" charset="-122"/>
            </a:endParaRPr>
          </a:p>
          <a:p>
            <a:pPr algn="ctr">
              <a:buNone/>
            </a:pPr>
            <a:r>
              <a:rPr lang="uk-UA" altLang="en-US" b="1">
                <a:solidFill>
                  <a:schemeClr val="tx1"/>
                </a:solidFill>
                <a:latin typeface="Calibri Light" pitchFamily="34" charset="0"/>
                <a:ea typeface="SimHei" panose="02010609060101010101" charset="-122"/>
              </a:rPr>
              <a:t>До дня народження Лесі Українки та Тараса Шевченка</a:t>
            </a:r>
            <a:br>
              <a:rPr lang="uk-UA" altLang="en-US" sz="1500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</a:br>
            <a:endParaRPr lang="uk-UA" altLang="en-US" sz="1500" b="1">
              <a:solidFill>
                <a:schemeClr val="bg1"/>
              </a:solidFill>
              <a:latin typeface="Calibri Light" pitchFamily="34" charset="0"/>
              <a:ea typeface="SimHei" panose="02010609060101010101" charset="-122"/>
            </a:endParaRPr>
          </a:p>
        </p:txBody>
      </p:sp>
      <p:pic>
        <p:nvPicPr>
          <p:cNvPr id="110" name="Изображение 109"/>
          <p:cNvPicPr/>
          <p:nvPr/>
        </p:nvPicPr>
        <p:blipFill>
          <a:blip r:embed="rId5"/>
          <a:stretch>
            <a:fillRect/>
          </a:stretch>
        </p:blipFill>
        <p:spPr>
          <a:xfrm>
            <a:off x="5043170" y="4293235"/>
            <a:ext cx="3788410" cy="2155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Заголовок 1"/>
          <p:cNvSpPr>
            <a:spLocks noGrp="1"/>
          </p:cNvSpPr>
          <p:nvPr/>
        </p:nvSpPr>
        <p:spPr>
          <a:xfrm>
            <a:off x="2860040" y="4403725"/>
            <a:ext cx="1953895" cy="188023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b" anchorCtr="0"/>
          <a:p>
            <a:pPr algn="ctr">
              <a:lnSpc>
                <a:spcPct val="130000"/>
              </a:lnSpc>
              <a:buNone/>
            </a:pPr>
            <a:endParaRPr lang="uk-UA" altLang="en-US" b="1">
              <a:latin typeface="Calibri Light" pitchFamily="34" charset="0"/>
              <a:ea typeface="SimHei" panose="02010609060101010101" charset="-122"/>
            </a:endParaRPr>
          </a:p>
          <a:p>
            <a:pPr algn="ctr">
              <a:buNone/>
            </a:pPr>
            <a:r>
              <a:rPr lang="uk-UA" altLang="en-US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  <a:t>“Звучи повсюди - рідна мово!” (до Дня української писемності та мови)</a:t>
            </a:r>
            <a:br>
              <a:rPr lang="uk-UA" altLang="en-US" sz="1500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</a:br>
            <a:endParaRPr lang="uk-UA" altLang="en-US" sz="1500" b="1">
              <a:solidFill>
                <a:schemeClr val="bg1"/>
              </a:solidFill>
              <a:latin typeface="Calibri Light" pitchFamily="34" charset="0"/>
              <a:ea typeface="SimHei" panose="02010609060101010101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404144" y="222250"/>
            <a:ext cx="5821680" cy="565785"/>
          </a:xfrm>
        </p:spPr>
        <p:txBody>
          <a:bodyPr>
            <a:normAutofit/>
          </a:bodyPr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altLang="ru-RU" sz="2800" b="1" i="0" u="none" strike="noStrike" kern="1200" cap="none" spc="0" normalizeH="0" baseline="0" noProof="1">
                <a:solidFill>
                  <a:schemeClr val="tx1"/>
                </a:solidFill>
                <a:effectLst/>
                <a:latin typeface="Calibri Light" pitchFamily="34" charset="0"/>
                <a:ea typeface="+mj-ea"/>
                <a:cs typeface="+mj-cs"/>
              </a:rPr>
              <a:t>Фізкультурно-оздоровча діяльність</a:t>
            </a:r>
            <a:endParaRPr kumimoji="0" lang="uk-UA" altLang="ru-RU" sz="2800" b="1" i="0" u="none" strike="noStrike" kern="1200" cap="none" spc="0" normalizeH="0" baseline="0" noProof="1">
              <a:solidFill>
                <a:schemeClr val="tx1"/>
              </a:solidFill>
              <a:effectLst/>
              <a:latin typeface="Calibri Light" pitchFamily="34" charset="0"/>
              <a:ea typeface="+mj-ea"/>
              <a:cs typeface="+mj-cs"/>
            </a:endParaRPr>
          </a:p>
        </p:txBody>
      </p:sp>
      <p:sp>
        <p:nvSpPr>
          <p:cNvPr id="19459" name="Заголовок 7"/>
          <p:cNvSpPr>
            <a:spLocks noGrp="1"/>
          </p:cNvSpPr>
          <p:nvPr/>
        </p:nvSpPr>
        <p:spPr>
          <a:xfrm>
            <a:off x="2339975" y="2564924"/>
            <a:ext cx="4730354" cy="1493044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 anchorCtr="0"/>
          <a:p>
            <a:pPr>
              <a:lnSpc>
                <a:spcPct val="90000"/>
              </a:lnSpc>
              <a:buNone/>
            </a:pPr>
            <a:endParaRPr lang="uk-UA" altLang="ru-RU" sz="3300">
              <a:latin typeface="Calibri Light" pitchFamily="34" charset="0"/>
              <a:ea typeface="SimHei" panose="02010609060101010101" charset="-122"/>
            </a:endParaRPr>
          </a:p>
          <a:p>
            <a:pPr>
              <a:lnSpc>
                <a:spcPct val="90000"/>
              </a:lnSpc>
              <a:buNone/>
            </a:pPr>
            <a:endParaRPr lang="uk-UA" altLang="en-US" sz="3300">
              <a:latin typeface="Calibri Light" pitchFamily="34" charset="0"/>
              <a:ea typeface="SimHei" panose="02010609060101010101" charset="-122"/>
            </a:endParaRPr>
          </a:p>
        </p:txBody>
      </p:sp>
      <p:pic>
        <p:nvPicPr>
          <p:cNvPr id="19460" name="Замещающее содержимое 1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15882" r="5993" b="479"/>
          <a:stretch>
            <a:fillRect/>
          </a:stretch>
        </p:blipFill>
        <p:spPr>
          <a:xfrm>
            <a:off x="5200650" y="788035"/>
            <a:ext cx="3578225" cy="2564130"/>
          </a:xfrm>
        </p:spPr>
      </p:pic>
      <p:sp>
        <p:nvSpPr>
          <p:cNvPr id="4" name="Заголовок 1"/>
          <p:cNvSpPr>
            <a:spLocks noGrp="1"/>
          </p:cNvSpPr>
          <p:nvPr/>
        </p:nvSpPr>
        <p:spPr>
          <a:xfrm>
            <a:off x="6714490" y="3500755"/>
            <a:ext cx="2071370" cy="680085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25000"/>
          </a:bodyPr>
          <a:lstStyle>
            <a:lvl1pPr algn="ctr" defTabSz="914400" rtl="0" eaLnBrk="1" latinLnBrk="0" hangingPunct="1">
              <a:lnSpc>
                <a:spcPct val="13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effectLst/>
                <a:latin typeface="Calibri Light" pitchFamily="34" charset="0"/>
                <a:ea typeface="+mj-ea"/>
                <a:cs typeface="+mj-cs"/>
              </a:defRPr>
            </a:lvl1pPr>
          </a:lstStyle>
          <a:p>
            <a:pPr fontAlgn="auto"/>
            <a:r>
              <a:rPr lang="uk-UA" altLang="en-US" sz="7200" b="1" strike="noStrike" noProof="1">
                <a:solidFill>
                  <a:schemeClr val="bg1"/>
                </a:solidFill>
                <a:latin typeface="Calibri Light" pitchFamily="34" charset="0"/>
                <a:ea typeface="+mj-ea"/>
                <a:cs typeface="+mj-cs"/>
              </a:rPr>
              <a:t>Свято футболу</a:t>
            </a:r>
            <a:br>
              <a:rPr lang="uk-UA" altLang="en-US" sz="7200" b="1">
                <a:solidFill>
                  <a:schemeClr val="bg1"/>
                </a:solidFill>
              </a:rPr>
            </a:br>
            <a:endParaRPr lang="uk-UA" altLang="en-US" sz="7200" b="1" strike="noStrike" noProof="1">
              <a:solidFill>
                <a:schemeClr val="bg1"/>
              </a:solidFill>
            </a:endParaRPr>
          </a:p>
        </p:txBody>
      </p:sp>
      <p:pic>
        <p:nvPicPr>
          <p:cNvPr id="19462" name="Замещающее содержимое 2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7176" r="1389" b="17017"/>
          <a:stretch>
            <a:fillRect/>
          </a:stretch>
        </p:blipFill>
        <p:spPr>
          <a:xfrm>
            <a:off x="323850" y="980440"/>
            <a:ext cx="3797935" cy="2584450"/>
          </a:xfrm>
        </p:spPr>
      </p:pic>
      <p:sp>
        <p:nvSpPr>
          <p:cNvPr id="5" name="Заголовок 1"/>
          <p:cNvSpPr>
            <a:spLocks noGrp="1"/>
          </p:cNvSpPr>
          <p:nvPr/>
        </p:nvSpPr>
        <p:spPr>
          <a:xfrm>
            <a:off x="323691" y="3500596"/>
            <a:ext cx="3063240" cy="955834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25000"/>
          </a:bodyPr>
          <a:lstStyle>
            <a:lvl1pPr algn="ctr" defTabSz="914400" rtl="0" eaLnBrk="1" latinLnBrk="0" hangingPunct="1">
              <a:lnSpc>
                <a:spcPct val="13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effectLst/>
                <a:latin typeface="Calibri Light" pitchFamily="34" charset="0"/>
                <a:ea typeface="+mj-ea"/>
                <a:cs typeface="+mj-cs"/>
              </a:defRPr>
            </a:lvl1pPr>
          </a:lstStyle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/>
            <a:endParaRPr lang="uk-UA" altLang="en-US" sz="7200" b="1" strike="noStrike" noProof="1"/>
          </a:p>
          <a:p>
            <a:pPr fontAlgn="auto">
              <a:lnSpc>
                <a:spcPct val="100000"/>
              </a:lnSpc>
            </a:pPr>
            <a:r>
              <a:rPr lang="uk-UA" altLang="en-US" sz="7200" b="1" strike="noStrike" noProof="1">
                <a:solidFill>
                  <a:schemeClr val="bg1"/>
                </a:solidFill>
                <a:latin typeface="Calibri Light" pitchFamily="34" charset="0"/>
                <a:ea typeface="+mj-ea"/>
                <a:cs typeface="+mj-cs"/>
              </a:rPr>
              <a:t>Участь у Європейському </a:t>
            </a:r>
            <a:endParaRPr lang="uk-UA" altLang="en-US" sz="7200" b="1" strike="noStrike" noProof="1">
              <a:solidFill>
                <a:schemeClr val="bg1"/>
              </a:solidFill>
              <a:latin typeface="Calibri Light" pitchFamily="34" charset="0"/>
              <a:ea typeface="+mj-ea"/>
              <a:cs typeface="+mj-cs"/>
            </a:endParaRPr>
          </a:p>
          <a:p>
            <a:pPr fontAlgn="auto">
              <a:lnSpc>
                <a:spcPct val="100000"/>
              </a:lnSpc>
            </a:pPr>
            <a:r>
              <a:rPr lang="uk-UA" altLang="en-US" sz="7200" b="1" strike="noStrike" noProof="1">
                <a:solidFill>
                  <a:schemeClr val="bg1"/>
                </a:solidFill>
                <a:latin typeface="Calibri Light" pitchFamily="34" charset="0"/>
                <a:ea typeface="+mj-ea"/>
                <a:cs typeface="+mj-cs"/>
              </a:rPr>
              <a:t>тижні руху- 2023</a:t>
            </a:r>
            <a:br>
              <a:rPr lang="uk-UA" altLang="en-US" b="1">
                <a:solidFill>
                  <a:schemeClr val="bg1"/>
                </a:solidFill>
              </a:rPr>
            </a:br>
            <a:endParaRPr lang="uk-UA" altLang="en-US" b="1" strike="noStrike" noProof="1">
              <a:solidFill>
                <a:schemeClr val="bg1"/>
              </a:solidFill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4"/>
          <a:srcRect l="19515" t="1980" r="10055" b="31109"/>
          <a:stretch>
            <a:fillRect/>
          </a:stretch>
        </p:blipFill>
        <p:spPr>
          <a:xfrm>
            <a:off x="2988310" y="4004945"/>
            <a:ext cx="3609975" cy="2578100"/>
          </a:xfrm>
          <a:prstGeom prst="rect">
            <a:avLst/>
          </a:prstGeom>
        </p:spPr>
      </p:pic>
      <p:sp>
        <p:nvSpPr>
          <p:cNvPr id="3" name="Заголовок 1"/>
          <p:cNvSpPr>
            <a:spLocks noGrp="1"/>
          </p:cNvSpPr>
          <p:nvPr/>
        </p:nvSpPr>
        <p:spPr>
          <a:xfrm>
            <a:off x="683895" y="5300980"/>
            <a:ext cx="2125345" cy="1064895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25000"/>
          </a:bodyPr>
          <a:lstStyle>
            <a:lvl1pPr algn="ctr" defTabSz="914400" rtl="0" eaLnBrk="1" latinLnBrk="0" hangingPunct="1">
              <a:lnSpc>
                <a:spcPct val="13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effectLst/>
                <a:latin typeface="Calibri Light" pitchFamily="34" charset="0"/>
                <a:ea typeface="+mj-ea"/>
                <a:cs typeface="+mj-cs"/>
              </a:defRPr>
            </a:lvl1pPr>
          </a:lstStyle>
          <a:p>
            <a:pPr fontAlgn="auto"/>
            <a:r>
              <a:rPr lang="uk-UA" altLang="en-US" sz="7200" b="1">
                <a:solidFill>
                  <a:schemeClr val="bg1"/>
                </a:solidFill>
              </a:rPr>
              <a:t>Заняття, розваги</a:t>
            </a:r>
            <a:br>
              <a:rPr lang="uk-UA" altLang="en-US" sz="7200" b="1">
                <a:solidFill>
                  <a:schemeClr val="bg1"/>
                </a:solidFill>
              </a:rPr>
            </a:br>
            <a:endParaRPr lang="uk-UA" altLang="en-US" sz="7200" b="1" strike="noStrike" noProof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0" y="4278630"/>
            <a:ext cx="3097530" cy="994410"/>
          </a:xfrm>
        </p:spPr>
        <p:txBody>
          <a:bodyPr>
            <a:normAutofit/>
          </a:bodyPr>
          <a:p>
            <a:pPr marL="0" marR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altLang="ru-RU" sz="2700" b="1" i="0" u="none" strike="noStrike" kern="1200" cap="none" spc="0" normalizeH="0" baseline="0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 Light" pitchFamily="34" charset="0"/>
                <a:ea typeface="+mj-ea"/>
                <a:cs typeface="+mj-cs"/>
              </a:rPr>
              <a:t>Маленькі </a:t>
            </a:r>
            <a:br>
              <a:rPr kumimoji="0" lang="uk-UA" altLang="ru-RU" sz="2700" b="1" i="0" u="none" strike="noStrike" kern="1200" cap="none" spc="0" normalizeH="0" baseline="0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 Light" pitchFamily="34" charset="0"/>
                <a:ea typeface="+mj-ea"/>
                <a:cs typeface="+mj-cs"/>
              </a:rPr>
            </a:br>
            <a:r>
              <a:rPr kumimoji="0" lang="uk-UA" altLang="ru-RU" sz="2700" b="1" i="0" u="none" strike="noStrike" kern="1200" cap="none" spc="0" normalizeH="0" baseline="0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 Light" pitchFamily="34" charset="0"/>
                <a:ea typeface="+mj-ea"/>
                <a:cs typeface="+mj-cs"/>
              </a:rPr>
              <a:t>кулінари</a:t>
            </a:r>
            <a:endParaRPr kumimoji="0" lang="uk-UA" altLang="ru-RU" sz="2700" b="1" i="0" u="none" strike="noStrike" kern="1200" cap="none" spc="0" normalizeH="0" baseline="0" noProof="1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 Light" pitchFamily="34" charset="0"/>
              <a:ea typeface="+mj-ea"/>
              <a:cs typeface="+mj-cs"/>
            </a:endParaRPr>
          </a:p>
        </p:txBody>
      </p:sp>
      <p:sp>
        <p:nvSpPr>
          <p:cNvPr id="15363" name="Заголовок 7"/>
          <p:cNvSpPr>
            <a:spLocks noGrp="1"/>
          </p:cNvSpPr>
          <p:nvPr/>
        </p:nvSpPr>
        <p:spPr>
          <a:xfrm>
            <a:off x="2362200" y="2550319"/>
            <a:ext cx="4730354" cy="1493044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 anchorCtr="0"/>
          <a:p>
            <a:pPr>
              <a:lnSpc>
                <a:spcPct val="90000"/>
              </a:lnSpc>
              <a:buNone/>
            </a:pPr>
            <a:endParaRPr lang="uk-UA" altLang="ru-RU" sz="3300">
              <a:latin typeface="Calibri Light" pitchFamily="34" charset="0"/>
              <a:ea typeface="SimHei" panose="02010609060101010101" charset="-122"/>
            </a:endParaRPr>
          </a:p>
          <a:p>
            <a:pPr>
              <a:lnSpc>
                <a:spcPct val="90000"/>
              </a:lnSpc>
              <a:buNone/>
            </a:pPr>
            <a:endParaRPr lang="uk-UA" altLang="en-US" sz="3300">
              <a:latin typeface="Calibri Light" pitchFamily="34" charset="0"/>
              <a:ea typeface="SimHei" panose="02010609060101010101" charset="-122"/>
            </a:endParaRPr>
          </a:p>
        </p:txBody>
      </p:sp>
      <p:pic>
        <p:nvPicPr>
          <p:cNvPr id="3" name="Замещающее содержимое 2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44615" y="1630045"/>
            <a:ext cx="2499995" cy="3334385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" y="260350"/>
            <a:ext cx="3261360" cy="3261360"/>
          </a:xfrm>
          <a:prstGeom prst="rect">
            <a:avLst/>
          </a:prstGeom>
        </p:spPr>
      </p:pic>
      <p:pic>
        <p:nvPicPr>
          <p:cNvPr id="2" name="Замещающее содержимое 1"/>
          <p:cNvPicPr>
            <a:picLocks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2484120" y="3866515"/>
            <a:ext cx="3724275" cy="2796540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7810" y="332105"/>
            <a:ext cx="2083435" cy="277876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1506" name="Заголовок 7"/>
          <p:cNvSpPr>
            <a:spLocks noGrp="1"/>
          </p:cNvSpPr>
          <p:nvPr>
            <p:ph type="title"/>
          </p:nvPr>
        </p:nvSpPr>
        <p:spPr>
          <a:xfrm>
            <a:off x="6588125" y="404336"/>
            <a:ext cx="2468880" cy="1492091"/>
          </a:xfrm>
        </p:spPr>
        <p:txBody>
          <a:bodyPr vert="horz" lIns="68580" tIns="34290" rIns="68580" bIns="34290" anchor="ctr" anchorCtr="0">
            <a:normAutofit fontScale="90000"/>
          </a:bodyPr>
          <a:p>
            <a:pPr algn="ctr" defTabSz="914400">
              <a:buNone/>
            </a:pPr>
            <a:r>
              <a:rPr lang="uk-UA" altLang="ru-RU" sz="2700" b="1" kern="1200">
                <a:solidFill>
                  <a:schemeClr val="tx1"/>
                </a:solidFill>
                <a:latin typeface="Calibri Light" pitchFamily="34" charset="0"/>
                <a:ea typeface="+mj-ea"/>
                <a:cs typeface="+mj-cs"/>
              </a:rPr>
              <a:t>Про безпеку знаємо, </a:t>
            </a:r>
            <a:br>
              <a:rPr lang="uk-UA" altLang="ru-RU" sz="2700" b="1" kern="1200">
                <a:solidFill>
                  <a:schemeClr val="tx1"/>
                </a:solidFill>
                <a:latin typeface="Calibri Light" pitchFamily="34" charset="0"/>
                <a:ea typeface="+mj-ea"/>
                <a:cs typeface="+mj-cs"/>
              </a:rPr>
            </a:br>
            <a:r>
              <a:rPr lang="uk-UA" altLang="ru-RU" sz="2700" b="1" kern="1200">
                <a:solidFill>
                  <a:schemeClr val="tx1"/>
                </a:solidFill>
                <a:latin typeface="Calibri Light" pitchFamily="34" charset="0"/>
                <a:ea typeface="+mj-ea"/>
                <a:cs typeface="+mj-cs"/>
              </a:rPr>
              <a:t>здоров</a:t>
            </a:r>
            <a:r>
              <a:rPr lang="en-US" altLang="ru-RU" sz="2700" b="1" kern="1200">
                <a:solidFill>
                  <a:schemeClr val="tx1"/>
                </a:solidFill>
                <a:latin typeface="Calibri Light" pitchFamily="34" charset="0"/>
                <a:ea typeface="+mj-ea"/>
                <a:cs typeface="+mj-cs"/>
              </a:rPr>
              <a:t>’</a:t>
            </a:r>
            <a:r>
              <a:rPr lang="uk-UA" altLang="ru-RU" sz="2700" b="1" kern="1200">
                <a:solidFill>
                  <a:schemeClr val="tx1"/>
                </a:solidFill>
                <a:latin typeface="Calibri Light" pitchFamily="34" charset="0"/>
                <a:ea typeface="+mj-ea"/>
                <a:cs typeface="+mj-cs"/>
              </a:rPr>
              <a:t>я та життя </a:t>
            </a:r>
            <a:br>
              <a:rPr lang="uk-UA" altLang="ru-RU" sz="2700" b="1" kern="1200">
                <a:solidFill>
                  <a:schemeClr val="tx1"/>
                </a:solidFill>
                <a:latin typeface="Calibri Light" pitchFamily="34" charset="0"/>
                <a:ea typeface="+mj-ea"/>
                <a:cs typeface="+mj-cs"/>
              </a:rPr>
            </a:br>
            <a:r>
              <a:rPr lang="uk-UA" altLang="ru-RU" sz="2700" b="1" kern="1200">
                <a:solidFill>
                  <a:schemeClr val="tx1"/>
                </a:solidFill>
                <a:latin typeface="Calibri Light" pitchFamily="34" charset="0"/>
                <a:ea typeface="+mj-ea"/>
                <a:cs typeface="+mj-cs"/>
              </a:rPr>
              <a:t>зберігаємо</a:t>
            </a:r>
            <a:endParaRPr lang="uk-UA" altLang="ru-RU" sz="2700" b="1" kern="1200">
              <a:solidFill>
                <a:schemeClr val="tx1"/>
              </a:solidFill>
              <a:latin typeface="Calibri Light" pitchFamily="34" charset="0"/>
              <a:ea typeface="+mj-ea"/>
              <a:cs typeface="+mj-cs"/>
            </a:endParaRPr>
          </a:p>
        </p:txBody>
      </p:sp>
      <p:sp>
        <p:nvSpPr>
          <p:cNvPr id="21507" name="Заголовок 7"/>
          <p:cNvSpPr>
            <a:spLocks noGrp="1"/>
          </p:cNvSpPr>
          <p:nvPr/>
        </p:nvSpPr>
        <p:spPr>
          <a:xfrm>
            <a:off x="669131" y="2907506"/>
            <a:ext cx="4730354" cy="1493044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 anchorCtr="0"/>
          <a:p>
            <a:pPr>
              <a:lnSpc>
                <a:spcPct val="90000"/>
              </a:lnSpc>
              <a:buNone/>
            </a:pPr>
            <a:r>
              <a:rPr lang="uk-UA" altLang="ru-RU" sz="2700" b="1">
                <a:solidFill>
                  <a:schemeClr val="bg1"/>
                </a:solidFill>
                <a:latin typeface="Calibri Light" pitchFamily="34" charset="0"/>
                <a:ea typeface="SimHei" panose="02010609060101010101" charset="-122"/>
              </a:rPr>
              <a:t> </a:t>
            </a:r>
            <a:endParaRPr lang="uk-UA" altLang="ru-RU" sz="3300">
              <a:latin typeface="Calibri Light" pitchFamily="34" charset="0"/>
              <a:ea typeface="SimHei" panose="02010609060101010101" charset="-122"/>
            </a:endParaRPr>
          </a:p>
          <a:p>
            <a:pPr>
              <a:lnSpc>
                <a:spcPct val="90000"/>
              </a:lnSpc>
              <a:buNone/>
            </a:pPr>
            <a:endParaRPr lang="uk-UA" altLang="en-US" sz="3300">
              <a:latin typeface="Calibri Light" pitchFamily="34" charset="0"/>
              <a:ea typeface="SimHei" panose="02010609060101010101" charset="-122"/>
            </a:endParaRPr>
          </a:p>
        </p:txBody>
      </p:sp>
      <p:pic>
        <p:nvPicPr>
          <p:cNvPr id="21508" name="Замещающее содержимое 2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17854" t="-2116" r="13545"/>
          <a:stretch>
            <a:fillRect/>
          </a:stretch>
        </p:blipFill>
        <p:spPr>
          <a:xfrm>
            <a:off x="179705" y="260350"/>
            <a:ext cx="3434715" cy="2633345"/>
          </a:xfrm>
        </p:spPr>
      </p:pic>
      <p:pic>
        <p:nvPicPr>
          <p:cNvPr id="21509" name="Замещающее содержимое 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95605" y="3860800"/>
            <a:ext cx="3383915" cy="2538730"/>
          </a:xfrm>
        </p:spPr>
      </p:pic>
      <p:pic>
        <p:nvPicPr>
          <p:cNvPr id="21510" name="Изображение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7465" y="990600"/>
            <a:ext cx="3046730" cy="2286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5"/>
          <a:srcRect l="14224" r="8552" b="5218"/>
          <a:stretch>
            <a:fillRect/>
          </a:stretch>
        </p:blipFill>
        <p:spPr>
          <a:xfrm>
            <a:off x="4512310" y="3644265"/>
            <a:ext cx="3432810" cy="265366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460" y="260350"/>
            <a:ext cx="7395845" cy="1129030"/>
          </a:xfrm>
        </p:spPr>
        <p:txBody>
          <a:bodyPr>
            <a:normAutofit/>
          </a:bodyPr>
          <a:p>
            <a:pPr algn="l"/>
            <a:r>
              <a:rPr lang="uk-UA" altLang="en-US" sz="2220">
                <a:solidFill>
                  <a:schemeClr val="tx1"/>
                </a:solidFill>
              </a:rPr>
              <a:t>Списковий склад дітей </a:t>
            </a:r>
            <a:br>
              <a:rPr lang="uk-UA" altLang="en-US" sz="2220">
                <a:solidFill>
                  <a:schemeClr val="tx1"/>
                </a:solidFill>
              </a:rPr>
            </a:br>
            <a:r>
              <a:rPr lang="uk-UA" altLang="en-US" sz="2220">
                <a:solidFill>
                  <a:schemeClr val="tx1"/>
                </a:solidFill>
              </a:rPr>
              <a:t>станом на 01 червня 2023 р.-  226 дітей</a:t>
            </a:r>
            <a:r>
              <a:rPr lang="uk-UA" altLang="en-US"/>
              <a:t> </a:t>
            </a:r>
            <a:endParaRPr lang="uk-UA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1"/>
          </p:nvPr>
        </p:nvSpPr>
        <p:spPr>
          <a:xfrm>
            <a:off x="395605" y="1772285"/>
            <a:ext cx="4038600" cy="4525963"/>
          </a:xfrm>
        </p:spPr>
        <p:txBody>
          <a:bodyPr/>
          <a:p>
            <a:r>
              <a:rPr lang="uk-UA" altLang="ru-RU" sz="2000" b="1">
                <a:solidFill>
                  <a:schemeClr val="bg1"/>
                </a:solidFill>
              </a:rPr>
              <a:t>Кількість вікових груп</a:t>
            </a:r>
            <a:r>
              <a:rPr lang="ru-RU" altLang="uk-UA" sz="2000" b="1">
                <a:solidFill>
                  <a:schemeClr val="bg1"/>
                </a:solidFill>
              </a:rPr>
              <a:t> - 10</a:t>
            </a:r>
            <a:endParaRPr lang="uk-UA" altLang="ru-RU" sz="2000" b="1">
              <a:solidFill>
                <a:schemeClr val="bg1"/>
              </a:solidFill>
            </a:endParaRPr>
          </a:p>
          <a:p>
            <a:endParaRPr lang="uk-UA" altLang="ru-RU" sz="2000" b="1">
              <a:solidFill>
                <a:schemeClr val="bg1"/>
              </a:solidFill>
            </a:endParaRPr>
          </a:p>
        </p:txBody>
      </p:sp>
      <p:graphicFrame>
        <p:nvGraphicFramePr>
          <p:cNvPr id="5" name="Замещающее содержимое 4"/>
          <p:cNvGraphicFramePr/>
          <p:nvPr>
            <p:ph sz="half" idx="2"/>
          </p:nvPr>
        </p:nvGraphicFramePr>
        <p:xfrm>
          <a:off x="971550" y="2348865"/>
          <a:ext cx="2942590" cy="2009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2330"/>
                <a:gridCol w="810260"/>
              </a:tblGrid>
              <a:tr h="502285"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 b="0">
                          <a:solidFill>
                            <a:schemeClr val="bg1"/>
                          </a:solidFill>
                        </a:rPr>
                        <a:t>1-а молодша група</a:t>
                      </a:r>
                      <a:endParaRPr lang="uk-UA" altLang="ru-RU" b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 b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uk-UA" altLang="ru-RU" b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02285"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>
                          <a:solidFill>
                            <a:schemeClr val="bg1"/>
                          </a:solidFill>
                        </a:rPr>
                        <a:t>2-а молодша група</a:t>
                      </a:r>
                      <a:endParaRPr lang="uk-UA" altLang="ru-RU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>
                          <a:solidFill>
                            <a:schemeClr val="bg1"/>
                          </a:solidFill>
                        </a:rPr>
                        <a:t>2</a:t>
                      </a:r>
                      <a:endParaRPr lang="uk-UA" altLang="ru-RU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502285"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>
                          <a:solidFill>
                            <a:schemeClr val="bg1"/>
                          </a:solidFill>
                        </a:rPr>
                        <a:t>Середня група </a:t>
                      </a:r>
                      <a:endParaRPr lang="uk-UA" altLang="ru-RU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>
                          <a:solidFill>
                            <a:schemeClr val="bg1"/>
                          </a:solidFill>
                        </a:rPr>
                        <a:t>2</a:t>
                      </a:r>
                      <a:endParaRPr lang="uk-UA" altLang="ru-RU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502285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>
                          <a:solidFill>
                            <a:schemeClr val="bg1"/>
                          </a:solidFill>
                        </a:rPr>
                        <a:t>Старша група</a:t>
                      </a:r>
                      <a:endParaRPr lang="ru-RU" altLang="en-US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>
                          <a:solidFill>
                            <a:schemeClr val="bg1"/>
                          </a:solidFill>
                        </a:rPr>
                        <a:t>2</a:t>
                      </a:r>
                      <a:endParaRPr lang="ru-RU" altLang="en-US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Замещающее содержимое 2"/>
          <p:cNvSpPr>
            <a:spLocks noGrp="1"/>
          </p:cNvSpPr>
          <p:nvPr/>
        </p:nvSpPr>
        <p:spPr>
          <a:xfrm>
            <a:off x="4644390" y="1628775"/>
            <a:ext cx="4038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 panose="05020102010507070707"/>
              <a:buChar char="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210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 panose="05020102010507070707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4110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 panose="05000000000000000000"/>
              <a:buChar char="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185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 panose="05040102010807070707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59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665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 panose="05040102010807070707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 panose="05020102010507070707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255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 panose="05020102010507070707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55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 panose="05020102010507070707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altLang="ru-RU" sz="2000" b="1">
                <a:solidFill>
                  <a:schemeClr val="bg1"/>
                </a:solidFill>
              </a:rPr>
              <a:t>Кількість </a:t>
            </a:r>
            <a:r>
              <a:rPr lang="ru-RU" altLang="uk-UA" sz="2000" b="1">
                <a:solidFill>
                  <a:schemeClr val="bg1"/>
                </a:solidFill>
              </a:rPr>
              <a:t>дытей п</a:t>
            </a:r>
            <a:r>
              <a:rPr lang="uk-UA" altLang="ru-RU" sz="2000" b="1">
                <a:solidFill>
                  <a:schemeClr val="bg1"/>
                </a:solidFill>
              </a:rPr>
              <a:t>і</a:t>
            </a:r>
            <a:r>
              <a:rPr lang="ru-RU" altLang="uk-UA" sz="2000" b="1">
                <a:solidFill>
                  <a:schemeClr val="bg1"/>
                </a:solidFill>
              </a:rPr>
              <a:t>льгових категор</a:t>
            </a:r>
            <a:r>
              <a:rPr lang="uk-UA" altLang="ru-RU" sz="2000" b="1">
                <a:solidFill>
                  <a:schemeClr val="bg1"/>
                </a:solidFill>
              </a:rPr>
              <a:t>і</a:t>
            </a:r>
            <a:r>
              <a:rPr lang="ru-RU" altLang="uk-UA" sz="2000" b="1">
                <a:solidFill>
                  <a:schemeClr val="bg1"/>
                </a:solidFill>
              </a:rPr>
              <a:t>й - 43</a:t>
            </a:r>
            <a:endParaRPr lang="uk-UA" altLang="ru-RU" sz="2000" b="1">
              <a:solidFill>
                <a:schemeClr val="bg1"/>
              </a:solidFill>
            </a:endParaRPr>
          </a:p>
          <a:p>
            <a:endParaRPr lang="uk-UA" altLang="ru-RU" sz="2000" b="1">
              <a:solidFill>
                <a:schemeClr val="bg1"/>
              </a:solidFill>
            </a:endParaRPr>
          </a:p>
        </p:txBody>
      </p:sp>
      <p:graphicFrame>
        <p:nvGraphicFramePr>
          <p:cNvPr id="7" name="Таблица 6"/>
          <p:cNvGraphicFramePr/>
          <p:nvPr/>
        </p:nvGraphicFramePr>
        <p:xfrm>
          <a:off x="5192395" y="2420620"/>
          <a:ext cx="3416300" cy="19792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3195"/>
                <a:gridCol w="713105"/>
              </a:tblGrid>
              <a:tr h="468630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uk-UA" b="0">
                          <a:solidFill>
                            <a:schemeClr val="bg1"/>
                          </a:solidFill>
                        </a:rPr>
                        <a:t>Д</a:t>
                      </a:r>
                      <a:r>
                        <a:rPr lang="uk-UA" altLang="ru-RU" b="0">
                          <a:solidFill>
                            <a:schemeClr val="bg1"/>
                          </a:solidFill>
                        </a:rPr>
                        <a:t>і</a:t>
                      </a:r>
                      <a:r>
                        <a:rPr lang="ru-RU" altLang="uk-UA" b="0">
                          <a:solidFill>
                            <a:schemeClr val="bg1"/>
                          </a:solidFill>
                        </a:rPr>
                        <a:t>ти </a:t>
                      </a:r>
                      <a:r>
                        <a:rPr lang="uk-UA" altLang="ru-RU" b="0">
                          <a:solidFill>
                            <a:schemeClr val="bg1"/>
                          </a:solidFill>
                        </a:rPr>
                        <a:t>і</a:t>
                      </a:r>
                      <a:r>
                        <a:rPr lang="ru-RU" altLang="uk-UA" b="0">
                          <a:solidFill>
                            <a:schemeClr val="bg1"/>
                          </a:solidFill>
                        </a:rPr>
                        <a:t>з багатод</a:t>
                      </a:r>
                      <a:r>
                        <a:rPr lang="uk-UA" altLang="ru-RU" b="0">
                          <a:solidFill>
                            <a:schemeClr val="bg1"/>
                          </a:solidFill>
                        </a:rPr>
                        <a:t>і</a:t>
                      </a:r>
                      <a:r>
                        <a:rPr lang="ru-RU" altLang="uk-UA" b="0">
                          <a:solidFill>
                            <a:schemeClr val="bg1"/>
                          </a:solidFill>
                        </a:rPr>
                        <a:t>тних с</a:t>
                      </a:r>
                      <a:r>
                        <a:rPr lang="uk-UA" altLang="ru-RU" b="0">
                          <a:solidFill>
                            <a:schemeClr val="bg1"/>
                          </a:solidFill>
                        </a:rPr>
                        <a:t>і</a:t>
                      </a:r>
                      <a:r>
                        <a:rPr lang="ru-RU" altLang="uk-UA" b="0">
                          <a:solidFill>
                            <a:schemeClr val="bg1"/>
                          </a:solidFill>
                        </a:rPr>
                        <a:t>мей</a:t>
                      </a:r>
                      <a:endParaRPr lang="ru-RU" altLang="uk-UA" b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 b="0">
                          <a:solidFill>
                            <a:schemeClr val="bg1"/>
                          </a:solidFill>
                        </a:rPr>
                        <a:t>26</a:t>
                      </a:r>
                      <a:endParaRPr lang="uk-UA" altLang="ru-RU" b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03555"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>
                          <a:solidFill>
                            <a:schemeClr val="bg1"/>
                          </a:solidFill>
                        </a:rPr>
                        <a:t>Діти із сімей військовослужбовців</a:t>
                      </a:r>
                      <a:endParaRPr lang="uk-UA" altLang="ru-RU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>
                          <a:solidFill>
                            <a:schemeClr val="bg1"/>
                          </a:solidFill>
                        </a:rPr>
                        <a:t>14</a:t>
                      </a:r>
                      <a:endParaRPr lang="uk-UA" altLang="ru-RU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503555"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>
                          <a:solidFill>
                            <a:schemeClr val="bg1"/>
                          </a:solidFill>
                        </a:rPr>
                        <a:t>Діти батьків-інвалідів війни</a:t>
                      </a:r>
                      <a:endParaRPr lang="uk-UA" altLang="ru-RU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>
                          <a:solidFill>
                            <a:schemeClr val="bg1"/>
                          </a:solidFill>
                        </a:rPr>
                        <a:t>2</a:t>
                      </a:r>
                      <a:endParaRPr lang="uk-UA" altLang="ru-RU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503555"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>
                          <a:solidFill>
                            <a:schemeClr val="bg1"/>
                          </a:solidFill>
                        </a:rPr>
                        <a:t>Дитина, яка має статус внутрішньо переміщеної особи</a:t>
                      </a:r>
                      <a:endParaRPr lang="uk-UA" altLang="ru-RU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>
                          <a:solidFill>
                            <a:schemeClr val="bg1"/>
                          </a:solidFill>
                        </a:rPr>
                        <a:t>1</a:t>
                      </a:r>
                      <a:endParaRPr lang="uk-UA" altLang="ru-RU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7170" name="Заголовок 7"/>
          <p:cNvSpPr>
            <a:spLocks noGrp="1"/>
          </p:cNvSpPr>
          <p:nvPr>
            <p:ph type="title"/>
          </p:nvPr>
        </p:nvSpPr>
        <p:spPr>
          <a:xfrm>
            <a:off x="1089025" y="404495"/>
            <a:ext cx="7163435" cy="805815"/>
          </a:xfrm>
        </p:spPr>
        <p:txBody>
          <a:bodyPr vert="horz" lIns="68580" tIns="34290" rIns="68580" bIns="34290" anchor="ctr" anchorCtr="0">
            <a:normAutofit fontScale="90000"/>
          </a:bodyPr>
          <a:p>
            <a:pPr defTabSz="914400">
              <a:buNone/>
            </a:pPr>
            <a:r>
              <a:rPr lang="uk-UA" altLang="ru-RU" sz="3000" b="1" kern="1200">
                <a:solidFill>
                  <a:schemeClr val="tx1"/>
                </a:solidFill>
                <a:latin typeface="Calibri Light" pitchFamily="34" charset="0"/>
                <a:ea typeface="+mj-ea"/>
                <a:cs typeface="+mj-cs"/>
              </a:rPr>
              <a:t>Нормативно-правове забезпечення  діяльності ЗДО</a:t>
            </a:r>
            <a:endParaRPr lang="uk-UA" altLang="ru-RU" sz="3000" b="1" kern="1200">
              <a:solidFill>
                <a:schemeClr val="tx1"/>
              </a:solidFill>
              <a:latin typeface="Calibri Light" pitchFamily="34" charset="0"/>
              <a:ea typeface="+mj-ea"/>
              <a:cs typeface="+mj-cs"/>
            </a:endParaRPr>
          </a:p>
        </p:txBody>
      </p:sp>
      <p:graphicFrame>
        <p:nvGraphicFramePr>
          <p:cNvPr id="2" name="Диаграмма 1"/>
          <p:cNvGraphicFramePr/>
          <p:nvPr/>
        </p:nvGraphicFramePr>
        <p:xfrm>
          <a:off x="971550" y="1484630"/>
          <a:ext cx="7399020" cy="40093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959100" y="260350"/>
            <a:ext cx="5711190" cy="994410"/>
          </a:xfrm>
        </p:spPr>
        <p:txBody>
          <a:bodyPr>
            <a:normAutofit fontScale="90000"/>
          </a:bodyPr>
          <a:p>
            <a:pPr marL="0" marR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altLang="ru-RU" sz="3300" b="1" i="0" u="none" strike="noStrike" kern="1200" cap="none" spc="0" normalizeH="0" baseline="0" noProof="1">
                <a:solidFill>
                  <a:schemeClr val="tx1"/>
                </a:solidFill>
                <a:effectLst/>
                <a:latin typeface="Calibri Light" pitchFamily="34" charset="0"/>
                <a:ea typeface="+mj-ea"/>
                <a:cs typeface="+mj-cs"/>
              </a:rPr>
              <a:t>Програмове забезпечення освітнього</a:t>
            </a:r>
            <a:r>
              <a:rPr kumimoji="0" lang="en-US" altLang="uk-UA" sz="3300" b="1" i="0" u="none" strike="noStrike" kern="1200" cap="none" spc="0" normalizeH="0" baseline="0" noProof="1">
                <a:solidFill>
                  <a:schemeClr val="tx1"/>
                </a:solidFill>
                <a:effectLst/>
                <a:latin typeface="Calibri Light" pitchFamily="34" charset="0"/>
                <a:ea typeface="+mj-ea"/>
                <a:cs typeface="+mj-cs"/>
              </a:rPr>
              <a:t> </a:t>
            </a:r>
            <a:r>
              <a:rPr kumimoji="0" lang="uk-UA" altLang="ru-RU" sz="3300" b="1" i="0" u="none" strike="noStrike" kern="1200" cap="none" spc="0" normalizeH="0" baseline="0" noProof="1">
                <a:solidFill>
                  <a:schemeClr val="tx1"/>
                </a:solidFill>
                <a:effectLst/>
                <a:latin typeface="Calibri Light" pitchFamily="34" charset="0"/>
                <a:ea typeface="+mj-ea"/>
                <a:cs typeface="+mj-cs"/>
              </a:rPr>
              <a:t>процесу</a:t>
            </a:r>
            <a:endParaRPr kumimoji="0" lang="uk-UA" altLang="ru-RU" sz="3300" b="1" i="0" u="none" strike="noStrike" kern="1200" cap="none" spc="0" normalizeH="0" baseline="0" noProof="1">
              <a:solidFill>
                <a:schemeClr val="tx1"/>
              </a:solidFill>
              <a:effectLst/>
              <a:latin typeface="Calibri Light" pitchFamily="34" charset="0"/>
              <a:ea typeface="+mj-ea"/>
              <a:cs typeface="+mj-cs"/>
            </a:endParaRPr>
          </a:p>
        </p:txBody>
      </p:sp>
      <p:pic>
        <p:nvPicPr>
          <p:cNvPr id="8195" name="Замещающее содержимое 102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67995" y="476250"/>
            <a:ext cx="2095500" cy="2818765"/>
          </a:xfrm>
        </p:spPr>
      </p:pic>
      <p:pic>
        <p:nvPicPr>
          <p:cNvPr id="8196" name="Замещающее содержимое 103"/>
          <p:cNvPicPr>
            <a:picLocks noGrp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844165" y="1700213"/>
            <a:ext cx="3717131" cy="1843088"/>
          </a:xfrm>
        </p:spPr>
      </p:pic>
      <p:pic>
        <p:nvPicPr>
          <p:cNvPr id="8197" name="Изображение 104"/>
          <p:cNvPicPr/>
          <p:nvPr/>
        </p:nvPicPr>
        <p:blipFill>
          <a:blip r:embed="rId4"/>
          <a:stretch>
            <a:fillRect/>
          </a:stretch>
        </p:blipFill>
        <p:spPr>
          <a:xfrm>
            <a:off x="6732270" y="2276475"/>
            <a:ext cx="2011045" cy="26695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8" name="Изображение 105"/>
          <p:cNvPicPr/>
          <p:nvPr/>
        </p:nvPicPr>
        <p:blipFill>
          <a:blip r:embed="rId5"/>
          <a:stretch>
            <a:fillRect/>
          </a:stretch>
        </p:blipFill>
        <p:spPr>
          <a:xfrm>
            <a:off x="467995" y="3644900"/>
            <a:ext cx="2138045" cy="28467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9" name="Изображение 106"/>
          <p:cNvPicPr/>
          <p:nvPr/>
        </p:nvPicPr>
        <p:blipFill>
          <a:blip r:embed="rId6"/>
          <a:stretch>
            <a:fillRect/>
          </a:stretch>
        </p:blipFill>
        <p:spPr>
          <a:xfrm>
            <a:off x="2959021" y="4220925"/>
            <a:ext cx="3592115" cy="15716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9218" name="Заголовок 7"/>
          <p:cNvSpPr>
            <a:spLocks noGrp="1"/>
          </p:cNvSpPr>
          <p:nvPr>
            <p:ph type="title"/>
          </p:nvPr>
        </p:nvSpPr>
        <p:spPr>
          <a:xfrm>
            <a:off x="2268061" y="331867"/>
            <a:ext cx="5386388" cy="653653"/>
          </a:xfrm>
        </p:spPr>
        <p:txBody>
          <a:bodyPr vert="horz" lIns="68580" tIns="34290" rIns="68580" bIns="34290" anchor="ctr" anchorCtr="0">
            <a:normAutofit fontScale="90000"/>
          </a:bodyPr>
          <a:p>
            <a:pPr defTabSz="914400">
              <a:buNone/>
            </a:pPr>
            <a:r>
              <a:rPr lang="uk-UA" altLang="ru-RU" kern="1200">
                <a:solidFill>
                  <a:schemeClr val="tx1"/>
                </a:solidFill>
                <a:latin typeface="Calibri Light" pitchFamily="34" charset="0"/>
                <a:ea typeface="+mj-ea"/>
                <a:cs typeface="+mj-cs"/>
              </a:rPr>
              <a:t>Педагогічний колектив</a:t>
            </a:r>
            <a:endParaRPr lang="uk-UA" altLang="ru-RU" kern="1200">
              <a:solidFill>
                <a:schemeClr val="tx1"/>
              </a:solidFill>
              <a:latin typeface="Calibri Light" pitchFamily="34" charset="0"/>
              <a:ea typeface="+mj-ea"/>
              <a:cs typeface="+mj-cs"/>
            </a:endParaRPr>
          </a:p>
        </p:txBody>
      </p:sp>
      <p:pic>
        <p:nvPicPr>
          <p:cNvPr id="9219" name="Замещающее содержимое 1"/>
          <p:cNvPicPr>
            <a:picLocks noGrp="1" noChangeAspect="1"/>
          </p:cNvPicPr>
          <p:nvPr>
            <p:ph idx="1"/>
          </p:nvPr>
        </p:nvPicPr>
        <p:blipFill>
          <a:blip r:embed="rId2"/>
          <a:srcRect t="11505" r="6592" b="13832"/>
          <a:stretch>
            <a:fillRect/>
          </a:stretch>
        </p:blipFill>
        <p:spPr>
          <a:xfrm>
            <a:off x="323850" y="1196340"/>
            <a:ext cx="8408035" cy="5022215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619647" y="331867"/>
            <a:ext cx="5878116" cy="806054"/>
          </a:xfrm>
        </p:spPr>
        <p:txBody>
          <a:bodyPr>
            <a:normAutofit fontScale="90000"/>
          </a:bodyPr>
          <a:p>
            <a:pPr marL="0" marR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altLang="ru-RU" sz="3300" b="1" i="0" u="none" strike="noStrike" kern="1200" cap="none" spc="0" normalizeH="0" baseline="0" noProof="1">
                <a:solidFill>
                  <a:schemeClr val="tx1"/>
                </a:solidFill>
                <a:effectLst/>
                <a:latin typeface="Calibri Light" pitchFamily="34" charset="0"/>
                <a:ea typeface="+mj-ea"/>
                <a:cs typeface="+mj-cs"/>
              </a:rPr>
              <a:t>Атестація педагогічних працівників у 2022-2023 н.р.</a:t>
            </a:r>
            <a:endParaRPr kumimoji="0" lang="uk-UA" altLang="ru-RU" sz="3300" b="1" i="0" u="none" strike="noStrike" kern="1200" cap="none" spc="0" normalizeH="0" baseline="0" noProof="1">
              <a:solidFill>
                <a:schemeClr val="tx1"/>
              </a:solidFill>
              <a:effectLst/>
              <a:latin typeface="Calibri Light" pitchFamily="34" charset="0"/>
              <a:ea typeface="+mj-ea"/>
              <a:cs typeface="+mj-cs"/>
            </a:endParaRPr>
          </a:p>
        </p:txBody>
      </p:sp>
      <p:sp>
        <p:nvSpPr>
          <p:cNvPr id="9" name="Заголовок 7"/>
          <p:cNvSpPr>
            <a:spLocks noGrp="1"/>
          </p:cNvSpPr>
          <p:nvPr/>
        </p:nvSpPr>
        <p:spPr>
          <a:xfrm>
            <a:off x="369094" y="2058591"/>
            <a:ext cx="8101013" cy="206335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effectLst/>
                <a:latin typeface="Calibri Light" pitchFamily="34" charset="0"/>
                <a:ea typeface="+mj-ea"/>
                <a:cs typeface="+mj-cs"/>
              </a:defRPr>
            </a:lvl1pPr>
          </a:lstStyle>
          <a:p>
            <a:pPr fontAlgn="auto"/>
            <a:endParaRPr lang="uk-UA" altLang="ru-RU" sz="2700" b="1" strike="noStrike" noProof="1">
              <a:solidFill>
                <a:schemeClr val="bg1"/>
              </a:solidFill>
            </a:endParaRPr>
          </a:p>
          <a:p>
            <a:pPr fontAlgn="auto"/>
            <a:r>
              <a:rPr lang="uk-UA" altLang="en-US" sz="3300" strike="noStrike" noProof="1">
                <a:latin typeface="Calibri Light" pitchFamily="34" charset="0"/>
                <a:ea typeface="+mj-ea"/>
                <a:cs typeface="+mj-cs"/>
              </a:rPr>
              <a:t>			</a:t>
            </a:r>
            <a:endParaRPr lang="uk-UA" altLang="en-US" sz="3300" strike="noStrike" noProof="1"/>
          </a:p>
          <a:p>
            <a:pPr fontAlgn="auto"/>
            <a:r>
              <a:rPr lang="uk-UA" altLang="en-US" sz="3300" strike="noStrike" noProof="1">
                <a:latin typeface="Calibri Light" pitchFamily="34" charset="0"/>
                <a:ea typeface="+mj-ea"/>
                <a:cs typeface="+mj-cs"/>
              </a:rPr>
              <a:t>			</a:t>
            </a:r>
            <a:endParaRPr lang="uk-UA" altLang="en-US" sz="3300" strike="noStrike" noProof="1"/>
          </a:p>
          <a:p>
            <a:pPr fontAlgn="auto"/>
            <a:r>
              <a:rPr lang="uk-UA" altLang="en-US" sz="3300" strike="noStrike" noProof="1">
                <a:latin typeface="Calibri Light" pitchFamily="34" charset="0"/>
                <a:ea typeface="+mj-ea"/>
                <a:cs typeface="+mj-cs"/>
              </a:rPr>
              <a:t>			</a:t>
            </a:r>
            <a:endParaRPr lang="uk-UA" altLang="en-US" sz="3300" strike="noStrike" noProof="1"/>
          </a:p>
        </p:txBody>
      </p:sp>
      <p:graphicFrame>
        <p:nvGraphicFramePr>
          <p:cNvPr id="2" name="Таблица 1"/>
          <p:cNvGraphicFramePr/>
          <p:nvPr/>
        </p:nvGraphicFramePr>
        <p:xfrm>
          <a:off x="707073" y="1629013"/>
          <a:ext cx="7762875" cy="3641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320"/>
                <a:gridCol w="2045970"/>
                <a:gridCol w="1377950"/>
                <a:gridCol w="3810635"/>
              </a:tblGrid>
              <a:tr h="525780"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 sz="1800" b="1"/>
                        <a:t>№ з/п</a:t>
                      </a:r>
                      <a:endParaRPr lang="uk-UA" altLang="ru-RU" sz="1800" b="1"/>
                    </a:p>
                  </a:txBody>
                  <a:tcPr marL="68580" marR="68580" marT="34290" marB="3429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 sz="1800" b="1"/>
                        <a:t>ПІБ педагога</a:t>
                      </a:r>
                      <a:endParaRPr lang="uk-UA" altLang="ru-RU" sz="1800" b="1"/>
                    </a:p>
                  </a:txBody>
                  <a:tcPr marL="68580" marR="68580" marT="34290" marB="3429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 sz="1800" b="1"/>
                        <a:t>Посада</a:t>
                      </a:r>
                      <a:endParaRPr lang="uk-UA" altLang="ru-RU" sz="1800" b="1"/>
                    </a:p>
                  </a:txBody>
                  <a:tcPr marL="68580" marR="68580" marT="34290" marB="3429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 sz="1800" b="1"/>
                        <a:t>Рішення АК від 17.03.2023 № 4</a:t>
                      </a:r>
                      <a:endParaRPr lang="uk-UA" altLang="ru-RU" sz="1800" b="1"/>
                    </a:p>
                  </a:txBody>
                  <a:tcPr marL="68580" marR="68580" marT="34290" marB="34290"/>
                </a:tc>
              </a:tr>
              <a:tr h="778510"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 sz="1800" b="1"/>
                        <a:t>1</a:t>
                      </a:r>
                      <a:endParaRPr lang="uk-UA" altLang="ru-RU" sz="1800" b="1"/>
                    </a:p>
                  </a:txBody>
                  <a:tcPr marL="68580" marR="68580" marT="34290" marB="3429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 sz="1800" b="1"/>
                        <a:t>Зюлькова Н.Є.</a:t>
                      </a:r>
                      <a:endParaRPr lang="uk-UA" altLang="ru-RU" sz="1800" b="1"/>
                    </a:p>
                  </a:txBody>
                  <a:tcPr marL="68580" marR="68580" marT="34290" marB="3429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 sz="1800" b="1"/>
                        <a:t>Вихователь</a:t>
                      </a:r>
                      <a:endParaRPr lang="uk-UA" altLang="ru-RU" sz="1800" b="1"/>
                    </a:p>
                  </a:txBody>
                  <a:tcPr marL="68580" marR="68580" marT="34290" marB="3429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 sz="1800" b="1"/>
                        <a:t>Присвоїти кваліфікаційну категорію “спеціаліст І категорії”</a:t>
                      </a:r>
                      <a:endParaRPr lang="uk-UA" altLang="ru-RU" sz="1800" b="1"/>
                    </a:p>
                  </a:txBody>
                  <a:tcPr marL="68580" marR="68580" marT="34290" marB="34290"/>
                </a:tc>
              </a:tr>
              <a:tr h="754380"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 sz="1800" b="1"/>
                        <a:t>2</a:t>
                      </a:r>
                      <a:endParaRPr lang="uk-UA" altLang="ru-RU" sz="1800" b="1"/>
                    </a:p>
                  </a:txBody>
                  <a:tcPr marL="68580" marR="68580" marT="34290" marB="3429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 sz="1800" b="1"/>
                        <a:t>Мірченко Н.М.</a:t>
                      </a:r>
                      <a:endParaRPr lang="uk-UA" altLang="ru-RU" sz="1800" b="1"/>
                    </a:p>
                  </a:txBody>
                  <a:tcPr marL="68580" marR="68580" marT="34290" marB="3429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 sz="1800" b="1"/>
                        <a:t>Вихователь</a:t>
                      </a:r>
                      <a:endParaRPr lang="uk-UA" altLang="ru-RU" sz="1800" b="1"/>
                    </a:p>
                  </a:txBody>
                  <a:tcPr marL="68580" marR="68580" marT="34290" marB="3429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 sz="1800" b="1">
                          <a:sym typeface="+mn-ea"/>
                        </a:rPr>
                        <a:t>Присвоїти кваліфікаційну категорію “спеціаліст І категорії”</a:t>
                      </a:r>
                      <a:endParaRPr lang="uk-UA" altLang="ru-RU" sz="1800" b="1"/>
                    </a:p>
                    <a:p>
                      <a:pPr>
                        <a:buNone/>
                      </a:pPr>
                      <a:endParaRPr lang="uk-UA" altLang="ru-RU" sz="1800" b="1"/>
                    </a:p>
                  </a:txBody>
                  <a:tcPr marL="68580" marR="68580" marT="34290" marB="34290"/>
                </a:tc>
              </a:tr>
              <a:tr h="754380"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 sz="1800" b="1"/>
                        <a:t>3</a:t>
                      </a:r>
                      <a:endParaRPr lang="uk-UA" altLang="ru-RU" sz="1800" b="1"/>
                    </a:p>
                  </a:txBody>
                  <a:tcPr marL="68580" marR="68580" marT="34290" marB="3429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 sz="1800" b="1"/>
                        <a:t>Шостакевич С.П.</a:t>
                      </a:r>
                      <a:endParaRPr lang="uk-UA" altLang="ru-RU" sz="1800" b="1"/>
                    </a:p>
                  </a:txBody>
                  <a:tcPr marL="68580" marR="68580" marT="34290" marB="3429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 sz="1800" b="1"/>
                        <a:t>Вихователь</a:t>
                      </a:r>
                      <a:endParaRPr lang="uk-UA" altLang="ru-RU" sz="1800" b="1"/>
                    </a:p>
                  </a:txBody>
                  <a:tcPr marL="68580" marR="68580" marT="34290" marB="3429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 sz="1800" b="1">
                          <a:sym typeface="+mn-ea"/>
                        </a:rPr>
                        <a:t>Присвоїти кваліфікаційну категорію “спеціаліст І категорії”</a:t>
                      </a:r>
                      <a:endParaRPr lang="uk-UA" altLang="ru-RU" sz="1800" b="1"/>
                    </a:p>
                    <a:p>
                      <a:pPr>
                        <a:buNone/>
                      </a:pPr>
                      <a:endParaRPr lang="uk-UA" altLang="ru-RU" sz="1800" b="1"/>
                    </a:p>
                  </a:txBody>
                  <a:tcPr marL="68580" marR="68580" marT="34290" marB="34290"/>
                </a:tc>
              </a:tr>
              <a:tr h="462915"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 sz="1800" b="1"/>
                        <a:t>4</a:t>
                      </a:r>
                      <a:endParaRPr lang="uk-UA" altLang="ru-RU" sz="1800" b="1"/>
                    </a:p>
                  </a:txBody>
                  <a:tcPr marL="68580" marR="68580" marT="34290" marB="3429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 sz="1800" b="1"/>
                        <a:t>Онищук А.І.</a:t>
                      </a:r>
                      <a:endParaRPr lang="uk-UA" altLang="ru-RU" sz="1800" b="1"/>
                    </a:p>
                  </a:txBody>
                  <a:tcPr marL="68580" marR="68580" marT="34290" marB="3429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 sz="1800" b="1"/>
                        <a:t>Вихователь</a:t>
                      </a:r>
                      <a:endParaRPr lang="uk-UA" altLang="ru-RU" sz="1800" b="1"/>
                    </a:p>
                  </a:txBody>
                  <a:tcPr marL="68580" marR="68580" marT="34290" marB="34290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 sz="1800" b="1"/>
                        <a:t>Встановити 11 тарифний розряд</a:t>
                      </a:r>
                      <a:endParaRPr lang="uk-UA" altLang="ru-RU" sz="1800" b="1"/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ru-RU" altLang="en-US" sz="2220">
                <a:solidFill>
                  <a:schemeClr val="tx1"/>
                </a:solidFill>
              </a:rPr>
              <a:t>Порівняльна таблиця якісного складу педагогів </a:t>
            </a:r>
            <a:br>
              <a:rPr lang="ru-RU" altLang="en-US" sz="2220">
                <a:solidFill>
                  <a:schemeClr val="tx1"/>
                </a:solidFill>
              </a:rPr>
            </a:br>
            <a:r>
              <a:rPr lang="ru-RU" altLang="en-US" sz="2220">
                <a:solidFill>
                  <a:schemeClr val="tx1"/>
                </a:solidFill>
              </a:rPr>
              <a:t>ЗДО № 35 </a:t>
            </a:r>
            <a:br>
              <a:rPr lang="ru-RU" altLang="en-US" sz="2220">
                <a:solidFill>
                  <a:schemeClr val="tx1"/>
                </a:solidFill>
              </a:rPr>
            </a:br>
            <a:r>
              <a:rPr lang="ru-RU" altLang="en-US" sz="2220">
                <a:solidFill>
                  <a:schemeClr val="tx1"/>
                </a:solidFill>
              </a:rPr>
              <a:t>за результатами атестації</a:t>
            </a:r>
            <a:endParaRPr lang="ru-RU" altLang="en-US" sz="2220">
              <a:solidFill>
                <a:schemeClr val="tx1"/>
              </a:solidFill>
            </a:endParaRPr>
          </a:p>
        </p:txBody>
      </p:sp>
      <p:graphicFrame>
        <p:nvGraphicFramePr>
          <p:cNvPr id="6" name="Замещающее содержимое 5"/>
          <p:cNvGraphicFramePr/>
          <p:nvPr>
            <p:ph sz="half" idx="1"/>
          </p:nvPr>
        </p:nvGraphicFramePr>
        <p:xfrm>
          <a:off x="668020" y="2132330"/>
          <a:ext cx="7807960" cy="3603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8500"/>
                <a:gridCol w="1033780"/>
                <a:gridCol w="1212850"/>
                <a:gridCol w="1183005"/>
                <a:gridCol w="1165225"/>
                <a:gridCol w="1217295"/>
                <a:gridCol w="1297305"/>
              </a:tblGrid>
              <a:tr h="9239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Рік</a:t>
                      </a:r>
                      <a:endParaRPr lang="en-US" altLang="en-US" sz="16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Всього педагогів</a:t>
                      </a:r>
                      <a:endParaRPr lang="en-US" altLang="en-US" sz="16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Тарифний розряд</a:t>
                      </a:r>
                      <a:endParaRPr lang="en-US" altLang="en-US" sz="16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Спеціаліст ІІ кат.</a:t>
                      </a:r>
                      <a:endParaRPr lang="en-US" altLang="en-US" sz="16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Спеціаліст І кат.</a:t>
                      </a:r>
                      <a:endParaRPr lang="en-US" altLang="en-US" sz="16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Спеціаліст</a:t>
                      </a:r>
                      <a:r>
                        <a:rPr lang="uk-UA" altLang="en-US" sz="1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r>
                        <a:rPr lang="en-US" sz="1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вищої кат.</a:t>
                      </a:r>
                      <a:endParaRPr lang="en-US" altLang="en-US" sz="16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Звання «вих</a:t>
                      </a:r>
                      <a:r>
                        <a:rPr lang="uk-UA" altLang="en-US" sz="1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ов.-</a:t>
                      </a:r>
                      <a:r>
                        <a:rPr lang="en-US" sz="1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мет</a:t>
                      </a:r>
                      <a:r>
                        <a:rPr lang="uk-UA" altLang="en-US" sz="1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одист</a:t>
                      </a:r>
                      <a:r>
                        <a:rPr lang="en-US" sz="1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»</a:t>
                      </a:r>
                      <a:endParaRPr lang="en-US" altLang="en-US" sz="16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</a:tr>
              <a:tr h="38227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2019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26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4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12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9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</a:tr>
              <a:tr h="38290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2020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26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3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12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10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</a:tr>
              <a:tr h="38290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2021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26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5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10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10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</a:tr>
              <a:tr h="38290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2022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26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6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7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12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</a:tr>
              <a:tr h="38290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2023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26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6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4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15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20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/>
                </a:tc>
              </a:tr>
            </a:tbl>
          </a:graphicData>
        </a:graphic>
      </p:graphicFrame>
      <p:graphicFrame>
        <p:nvGraphicFramePr>
          <p:cNvPr id="5" name="Таблица 4"/>
          <p:cNvGraphicFramePr/>
          <p:nvPr/>
        </p:nvGraphicFramePr>
        <p:xfrm>
          <a:off x="4572000" y="1570863"/>
          <a:ext cx="0" cy="44208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0"/>
                <a:gridCol w="0"/>
                <a:gridCol w="0"/>
                <a:gridCol w="0"/>
                <a:gridCol w="0"/>
                <a:gridCol w="0"/>
                <a:gridCol w="0"/>
              </a:tblGrid>
              <a:tr h="18948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Рік</a:t>
                      </a:r>
                      <a:endParaRPr lang="en-US" altLang="en-US" sz="7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Всього педагогів</a:t>
                      </a:r>
                      <a:endParaRPr lang="en-US" altLang="en-US" sz="7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Тарифний розряд</a:t>
                      </a:r>
                      <a:endParaRPr lang="en-US" altLang="en-US" sz="7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Спеціаліст ІІ кат.</a:t>
                      </a:r>
                      <a:endParaRPr lang="en-US" altLang="en-US" sz="7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Спеціаліст І кат.</a:t>
                      </a:r>
                      <a:endParaRPr lang="en-US" altLang="en-US" sz="7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Спеціаліствищої кат.</a:t>
                      </a:r>
                      <a:endParaRPr lang="en-US" altLang="en-US" sz="7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Звання «вих.-мет.»</a:t>
                      </a:r>
                      <a:endParaRPr lang="en-US" altLang="en-US" sz="7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en-US" sz="7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en-US" sz="7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en-US" sz="7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en-US" sz="7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en-US" sz="7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en-US" sz="7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en-US" sz="7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2100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2018</a:t>
                      </a:r>
                      <a:endParaRPr lang="en-US" altLang="en-US" sz="7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26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6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13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6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100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2019</a:t>
                      </a:r>
                      <a:endParaRPr lang="en-US" altLang="en-US" sz="7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26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4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12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9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100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2020</a:t>
                      </a:r>
                      <a:endParaRPr lang="en-US" altLang="en-US" sz="7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26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3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12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10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100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2021</a:t>
                      </a:r>
                      <a:endParaRPr lang="en-US" altLang="en-US" sz="7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26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5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10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10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100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2022</a:t>
                      </a:r>
                      <a:endParaRPr lang="en-US" altLang="en-US" sz="7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26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6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7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12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100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2023</a:t>
                      </a:r>
                      <a:endParaRPr lang="en-US" altLang="en-US" sz="7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26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6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4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15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7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67995" y="260509"/>
            <a:ext cx="7886700" cy="649605"/>
          </a:xfrm>
        </p:spPr>
        <p:txBody>
          <a:bodyPr>
            <a:normAutofit/>
          </a:bodyPr>
          <a:p>
            <a:pPr marL="0" marR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altLang="ru-RU" sz="2700" b="1" i="0" u="none" strike="noStrike" kern="1200" cap="none" spc="0" normalizeH="0" baseline="0" noProof="1">
                <a:solidFill>
                  <a:schemeClr val="tx1"/>
                </a:solidFill>
                <a:effectLst/>
                <a:latin typeface="Calibri Light" pitchFamily="34" charset="0"/>
                <a:ea typeface="+mj-ea"/>
                <a:cs typeface="+mj-cs"/>
              </a:rPr>
              <a:t>Організація інноваційної діяльності</a:t>
            </a:r>
            <a:endParaRPr kumimoji="0" lang="uk-UA" altLang="ru-RU" sz="2700" b="1" i="0" u="none" strike="noStrike" kern="1200" cap="none" spc="0" normalizeH="0" baseline="0" noProof="1">
              <a:solidFill>
                <a:schemeClr val="tx1"/>
              </a:solidFill>
              <a:effectLst/>
              <a:latin typeface="Calibri Light" pitchFamily="34" charset="0"/>
              <a:ea typeface="+mj-ea"/>
              <a:cs typeface="+mj-cs"/>
            </a:endParaRPr>
          </a:p>
        </p:txBody>
      </p:sp>
      <p:sp>
        <p:nvSpPr>
          <p:cNvPr id="13315" name="Заголовок 7"/>
          <p:cNvSpPr>
            <a:spLocks noGrp="1"/>
          </p:cNvSpPr>
          <p:nvPr/>
        </p:nvSpPr>
        <p:spPr>
          <a:xfrm>
            <a:off x="2362200" y="2550319"/>
            <a:ext cx="4730354" cy="1493044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 anchorCtr="0"/>
          <a:p>
            <a:pPr>
              <a:lnSpc>
                <a:spcPct val="90000"/>
              </a:lnSpc>
              <a:buNone/>
            </a:pPr>
            <a:endParaRPr lang="uk-UA" altLang="ru-RU" sz="3300">
              <a:latin typeface="Calibri Light" pitchFamily="34" charset="0"/>
              <a:ea typeface="SimHei" panose="02010609060101010101" charset="-122"/>
            </a:endParaRPr>
          </a:p>
          <a:p>
            <a:pPr>
              <a:lnSpc>
                <a:spcPct val="90000"/>
              </a:lnSpc>
              <a:buNone/>
            </a:pPr>
            <a:endParaRPr lang="uk-UA" altLang="en-US" sz="3300">
              <a:latin typeface="Calibri Light" pitchFamily="34" charset="0"/>
              <a:ea typeface="SimHei" panose="02010609060101010101" charset="-122"/>
            </a:endParaRPr>
          </a:p>
        </p:txBody>
      </p:sp>
      <p:pic>
        <p:nvPicPr>
          <p:cNvPr id="2" name="Замещающее содержимое 1"/>
          <p:cNvPicPr>
            <a:picLocks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9075" y="909955"/>
            <a:ext cx="4117975" cy="2316480"/>
          </a:xfrm>
          <a:prstGeom prst="rect">
            <a:avLst/>
          </a:prstGeom>
        </p:spPr>
      </p:pic>
      <p:pic>
        <p:nvPicPr>
          <p:cNvPr id="14340" name="Замещающее содержимое 1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r="1245" b="50897"/>
          <a:stretch>
            <a:fillRect/>
          </a:stretch>
        </p:blipFill>
        <p:spPr>
          <a:xfrm>
            <a:off x="2195830" y="3818255"/>
            <a:ext cx="3745230" cy="27724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Заголовок 1"/>
          <p:cNvSpPr>
            <a:spLocks noGrp="1"/>
          </p:cNvSpPr>
          <p:nvPr/>
        </p:nvSpPr>
        <p:spPr>
          <a:xfrm>
            <a:off x="323850" y="3226435"/>
            <a:ext cx="1891665" cy="675005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25000"/>
          </a:bodyPr>
          <a:lstStyle>
            <a:lvl1pPr algn="ctr" defTabSz="914400" rtl="0" eaLnBrk="1" latinLnBrk="0" hangingPunct="1">
              <a:lnSpc>
                <a:spcPct val="13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effectLst/>
                <a:latin typeface="Calibri Light" pitchFamily="34" charset="0"/>
                <a:ea typeface="+mj-ea"/>
                <a:cs typeface="+mj-cs"/>
              </a:defRPr>
            </a:lvl1pPr>
          </a:lstStyle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>
              <a:lnSpc>
                <a:spcPct val="100000"/>
              </a:lnSpc>
            </a:pPr>
            <a:r>
              <a:rPr lang="uk-UA" altLang="en-US" sz="7200" b="1">
                <a:solidFill>
                  <a:schemeClr val="bg1"/>
                </a:solidFill>
              </a:rPr>
              <a:t>Лего-технологія</a:t>
            </a:r>
            <a:br>
              <a:rPr lang="uk-UA" altLang="en-US" sz="7200" b="1">
                <a:solidFill>
                  <a:schemeClr val="bg1"/>
                </a:solidFill>
              </a:rPr>
            </a:br>
            <a:endParaRPr lang="uk-UA" altLang="en-US" sz="7200" b="1" strike="noStrike" noProof="1">
              <a:solidFill>
                <a:schemeClr val="bg1"/>
              </a:solidFill>
            </a:endParaRPr>
          </a:p>
        </p:txBody>
      </p:sp>
      <p:sp>
        <p:nvSpPr>
          <p:cNvPr id="3" name="Заголовок 1"/>
          <p:cNvSpPr>
            <a:spLocks noGrp="1"/>
          </p:cNvSpPr>
          <p:nvPr/>
        </p:nvSpPr>
        <p:spPr>
          <a:xfrm>
            <a:off x="219075" y="4652645"/>
            <a:ext cx="1915795" cy="841375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25000"/>
          </a:bodyPr>
          <a:lstStyle>
            <a:lvl1pPr algn="ctr" defTabSz="914400" rtl="0" eaLnBrk="1" latinLnBrk="0" hangingPunct="1">
              <a:lnSpc>
                <a:spcPct val="13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effectLst/>
                <a:latin typeface="Calibri Light" pitchFamily="34" charset="0"/>
                <a:ea typeface="+mj-ea"/>
                <a:cs typeface="+mj-cs"/>
              </a:defRPr>
            </a:lvl1pPr>
          </a:lstStyle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/>
            <a:endParaRPr lang="uk-UA" altLang="en-US" sz="7200" b="1" strike="noStrike" noProof="1">
              <a:solidFill>
                <a:schemeClr val="bg1"/>
              </a:solidFill>
            </a:endParaRPr>
          </a:p>
          <a:p>
            <a:pPr fontAlgn="auto">
              <a:lnSpc>
                <a:spcPct val="100000"/>
              </a:lnSpc>
            </a:pPr>
            <a:r>
              <a:rPr lang="uk-UA" altLang="en-US" sz="7200" b="1">
                <a:solidFill>
                  <a:schemeClr val="bg1"/>
                </a:solidFill>
              </a:rPr>
              <a:t>Мнемотехніка</a:t>
            </a:r>
            <a:br>
              <a:rPr lang="uk-UA" altLang="en-US" sz="7200" b="1">
                <a:solidFill>
                  <a:schemeClr val="bg1"/>
                </a:solidFill>
              </a:rPr>
            </a:br>
            <a:endParaRPr lang="uk-UA" altLang="en-US" sz="7200" b="1" strike="noStrike" noProof="1">
              <a:solidFill>
                <a:schemeClr val="bg1"/>
              </a:solidFill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080" y="980440"/>
            <a:ext cx="2581275" cy="4046855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/>
        </p:nvSpPr>
        <p:spPr>
          <a:xfrm>
            <a:off x="6804660" y="5228590"/>
            <a:ext cx="1742440" cy="654050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25000"/>
          </a:bodyPr>
          <a:lstStyle>
            <a:lvl1pPr algn="ctr" defTabSz="914400" rtl="0" eaLnBrk="1" latinLnBrk="0" hangingPunct="1">
              <a:lnSpc>
                <a:spcPct val="13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effectLst/>
                <a:latin typeface="Calibri Light" pitchFamily="34" charset="0"/>
                <a:ea typeface="+mj-ea"/>
                <a:cs typeface="+mj-cs"/>
              </a:defRPr>
            </a:lvl1pPr>
          </a:lstStyle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/>
            <a:endParaRPr lang="uk-UA" altLang="en-US" b="1" strike="noStrike" noProof="1"/>
          </a:p>
          <a:p>
            <a:pPr fontAlgn="auto"/>
            <a:endParaRPr lang="uk-UA" altLang="en-US" sz="7200" b="1" strike="noStrike" noProof="1">
              <a:solidFill>
                <a:schemeClr val="bg1"/>
              </a:solidFill>
            </a:endParaRPr>
          </a:p>
          <a:p>
            <a:pPr fontAlgn="auto"/>
            <a:endParaRPr lang="uk-UA" altLang="en-US" sz="7200" b="1" strike="noStrike" noProof="1">
              <a:solidFill>
                <a:schemeClr val="bg1"/>
              </a:solidFill>
            </a:endParaRPr>
          </a:p>
          <a:p>
            <a:pPr fontAlgn="auto">
              <a:lnSpc>
                <a:spcPct val="100000"/>
              </a:lnSpc>
            </a:pPr>
            <a:r>
              <a:rPr lang="uk-UA" altLang="en-US" sz="7200" b="1">
                <a:solidFill>
                  <a:schemeClr val="bg1"/>
                </a:solidFill>
              </a:rPr>
              <a:t>Піскотерапія</a:t>
            </a:r>
            <a:br>
              <a:rPr lang="uk-UA" altLang="en-US" sz="7200" b="1">
                <a:solidFill>
                  <a:schemeClr val="bg1"/>
                </a:solidFill>
              </a:rPr>
            </a:br>
            <a:endParaRPr lang="uk-UA" altLang="en-US" sz="7200" b="1" strike="noStrike" noProof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0</TotalTime>
  <Words>4064</Words>
  <Application>WPS Presentation</Application>
  <PresentationFormat>Экран (4:3)</PresentationFormat>
  <Paragraphs>543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41" baseType="lpstr">
      <vt:lpstr>Arial</vt:lpstr>
      <vt:lpstr>SimSun</vt:lpstr>
      <vt:lpstr>Wingdings</vt:lpstr>
      <vt:lpstr>Wingdings 2</vt:lpstr>
      <vt:lpstr>Wingdings</vt:lpstr>
      <vt:lpstr>Wingdings 3</vt:lpstr>
      <vt:lpstr>Calibri Light</vt:lpstr>
      <vt:lpstr>Calibri</vt:lpstr>
      <vt:lpstr>Times New Roman</vt:lpstr>
      <vt:lpstr>Microsoft YaHei</vt:lpstr>
      <vt:lpstr>Arial Unicode MS</vt:lpstr>
      <vt:lpstr>Lucida Sans</vt:lpstr>
      <vt:lpstr>Book Antiqua</vt:lpstr>
      <vt:lpstr>SimHei</vt:lpstr>
      <vt:lpstr>Апекс</vt:lpstr>
      <vt:lpstr>Департамент освіти Луцької міської ради Заклад дошкільної освіти № 35 </vt:lpstr>
      <vt:lpstr>Інформація про ЗДО</vt:lpstr>
      <vt:lpstr>Списковий склад дітей  станом на 01 червня 2023 р.-  226 дітей </vt:lpstr>
      <vt:lpstr>Нормативно-правове забезпечення  діяльності ЗДО</vt:lpstr>
      <vt:lpstr>Програмове забезпечення освітнього процесу</vt:lpstr>
      <vt:lpstr>Педагогічний колектив</vt:lpstr>
      <vt:lpstr>Атестація педагогічних працівників у 2022-2023 н.р.</vt:lpstr>
      <vt:lpstr>Порівняльна таблиця якісного складу педагогів  ЗДО № 35  за результатами атестації</vt:lpstr>
      <vt:lpstr>Організація інноваційної діяльності</vt:lpstr>
      <vt:lpstr>Технологія стіни, стеля, які говорять</vt:lpstr>
      <vt:lpstr>Дослідницька діяльність</vt:lpstr>
      <vt:lpstr>Участь у Всеукраїнських освітніх заходах </vt:lpstr>
      <vt:lpstr>Психолого-педагогічний супровід учасників  освітнього процесу</vt:lpstr>
      <vt:lpstr>Напрямки діяльності ЗДО</vt:lpstr>
      <vt:lpstr>Завдання  діяльності ЗДО  у 2022-2023 н.р.</vt:lpstr>
      <vt:lpstr>Національне виховання</vt:lpstr>
      <vt:lpstr>Патріотичне виховання</vt:lpstr>
      <vt:lpstr>Волонтерська діяльність </vt:lpstr>
      <vt:lpstr>Використання методу проєктів в освітній діяльності</vt:lpstr>
      <vt:lpstr>Робота з батьками.  У садочку - почули, з мамою - закріпили, побачили і зробили (група “Калинка”)</vt:lpstr>
      <vt:lpstr>Результати роботи логопедичного пункту</vt:lpstr>
      <vt:lpstr>Музичні розваги</vt:lpstr>
      <vt:lpstr>Поетичні  години</vt:lpstr>
      <vt:lpstr>Фізкультурно-оздоровча діяльність</vt:lpstr>
      <vt:lpstr>Маленькі  кулінари</vt:lpstr>
      <vt:lpstr>Про безпеку знаємо,  здоров’я та життя  зберігаємо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Портфоліо вихователя    Вишневської Ольги Олегівни</dc:title>
  <dc:creator>User</dc:creator>
  <cp:lastModifiedBy>Olena</cp:lastModifiedBy>
  <cp:revision>94</cp:revision>
  <cp:lastPrinted>2023-02-09T19:54:00Z</cp:lastPrinted>
  <dcterms:created xsi:type="dcterms:W3CDTF">2019-10-09T14:11:00Z</dcterms:created>
  <dcterms:modified xsi:type="dcterms:W3CDTF">2023-09-20T06:46:29Z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18E228E1AE3645B3B2477BEC1422F0B4</vt:lpwstr>
  </property>
  <property fmtid="{D5CDD505-2E9C-101B-9397-08002B2CF9AE}" pid="3" name="KSOProductBuildVer">
    <vt:lpwstr>1049-12.2.0.13215</vt:lpwstr>
  </property>
</Properties>
</file>