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7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922E0-E162-4CD8-8E6D-0C664337D093}" type="datetimeFigureOut">
              <a:rPr lang="uk-UA" smtClean="0"/>
              <a:pPr/>
              <a:t>24.04.2026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06F26-9F2E-4777-9AFF-8F72937CA3DA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106F26-9F2E-4777-9AFF-8F72937CA3DA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data:image/png;base64,iVBORw0KGgoAAAANSUhEUgAAAt8AAAHqCAYAAADcVSJHAAAQAElEQVR4Aez9B6BtyVXfCf8q7L1PuvHFfqmTOqvVyiAJMEhIIIyEEFGfGY/5zDhOsMffBHtmPLbn8xjGaTyMPWOPcQAEAuUACCGEEBIKKGd1Ti+/m0/aqWr+te97HSQBoiVoEOf0Wbf2rl1h1X+FWrX2va/tbDqOC1pgsNCBhQ4sdGChAwsdWOjAQgcWOrDQgT98HbAsPgsEFggsEHjSEFhMvEBggcACgQUCCwT+dCGwCL7/dMl7sdoFAgsEFggsEFggsEDgCgKLcoHAk4DAIvh+EkBfTLlAYIHAAoEFAgsEFggsEFgg8KcTgUXw/adT7l9u1Yu6BQILBBYILBBYILBAYIHAAoE/ZAQWwfcfMsCL4RcILBBYILBA4CtBYNFmgcACgQUCfzoQWATffzrkvFjlAoEFAgsEFggsEFggsEBggcDvhsAfYf0i+P4jBHsx1QKBBQILBBYILBBYILBAYIHAn24EFsH3n275L1a/QODLIbCoWyCwQGCBwAKBBQILBP6QEFgE339IwC6GXSCwQGCBwAKBBQILBJ4IAos+CwS+vhFYBN9f3/JdrG6BwAKBBQILBBYILBBYILBA4I8RAovg+4+RML4cK4u6BQILBBYILBBYILBAYIHAAoGvHwQWwffXjywXK1kgsEBggcDXGoHFeAsEFggsEFgg8DVGYBF8f40BXQy3QGCBwAKBBQILBBYILBBYIPC1QODrc4xF8P31KdfFqhYILBBYILBAYIHAAoEFAgsE/hgisAi+/xgKZcHSAoEvh8CiboHAAoEFAgsEvlYIBA2UqO1KGwM20hFRoZEoYvli6p6px37bgFO/x9L+OEHj7BMEtU7fQDSPJ0hz75PV9SOkMR8dZ5+n/fn2+SJ69vlIY6f++3M92ufx93Q8pLaX5xc7+7y04qkGU6tM11foMe2AeBmHNGe6TuWXo/Qsdu1Tn8eTqn+Xb7hcf6W8fPt7FZLN7/X49372B5jn9x7oq3oqSX5V/RedFwgsEFggsEBggcACga9/BL7OVqgwUUEnplJoWWMU/BoFqUaBnRVFPJFMtRmNyWiN173IWAXWFqPuPrb4UItSeZm6uqigfJ+MAukQGuq2pmoqKl23DkxucHnA2Upzz4lhpj4VmWnITUsmXnI98SFgmkCsAm0FsdHcrRcPHmfAin8T9YCKGEtQ6WhJZBXsO6tVOIsTWW/VAVobtKaGrNdic/V1mt/OCGaunnP0tGu3H6BbrTuR1n4ZE42ouqzjwaaDAHouXKLKVmWixuoooela0f44QbztkxUmjxBR4wT1vFw+9ll3LVZiIqt2jyenVe6T0dWjZIzBGANayZeSBnukXk2epK99kuZdTLtAYIHAAoEFAgsEFggsEHjSEEhBISmKVpCamFCcqgAvXUEK3fiST1DzfbJdAAdRDRMFRVOJWt03LgW4MFfw2CrWs97R6/UZDocMej2FsIZQN+ztTZhXtUYyWK/g1qpewXbbtqSAPegafZy1ZFm2T05Bt3NY1QUF5VaRvGrwOhwUpqfAvYczBc6KgtM8kfmkYjaeMxlX1Iq1jUL7POsz1X05qWmqiFfdoBjRz0dao2U2nQNWdOUburVqxSq1KKLa0VHCrYNRK7nSQyvhy326tnpgRI98U+d0k8pE6fpxdHlUHYpIlJ5dKdP1V0zxcssr5eXbJ6G4vKInYeY/yVMueF8gsEBggcACgQUCCwT+xCIQlRlNIWdAAapCz2iuhEOqUdBsaRSI13p6mZRd7upSvfLDwUQqBcBzBc1zZZRnzjLOHJOOjEqFn4MeQUFzFSLlvKadNphJi5sG7BQF4gfI+gexxQqtAuc6ZCSKLscVA4yzIoWpilijMuqtsuNVPWFWbjOd7GEbZZ+rAlPmMM+Ic0+YWupxpN4zmHZIZlYYFmssDw6I1uhnS7ggvmY9lu0Rlt1xRhzFzUfMN8TnDmR6vqb2NnhsQCF4g0Fk5hgRolTaLste4WJzmbQuYedF7jGU3iQYBcupTKOhay5/AsLpi8lA6EhHnFSqbUhkguoTXX6e6jpSO3Gp2UmkqstfqzKRiu6rwTQXHfGkfh7L1ZPKyGLyBQILBBYILBD4yhBYtFogsEDgq0RAAWDAKVhT0KqSmAIzFJYF0X4waVPAKbKxVl2r8G6/REEg+jTWUBunINzRWKexPFGBfFBLRK3S3k1UQ82V7qPmiOqTZT16g1EXQZoWnFLmmc3INYZVtrua7jHbukgz3aad7WDLPVw7prAlg7xmqR9ZHkKWBWwG1kesixjf6lr1Paug3kI1pZlPlfUeM9nZY7ajTPt4pkx3pcA80JZAKzIGp4C/nw/p+z5ZFCZVQEN2pNhfZcDEuE+pU2I8ka6NyGr1jw24fQB3mVL/RDzmE4VPCrAfU/VFl+L/i2q+nm6/vlf39SSpxVoWCCwQWCCwQGCBwAKBrxkCUYHyFQrmseGQgkwFlPtBZQ2m2ScFmHSBdyAaSH2DyXWRqzrHpyC6tfQbS6+2ZFVDL0I/8/jcUdqWHWWvL9Z7bM62yKnxCrTD1iXY2lD2eUzuagYDR3+o/orPfaH57R40GzA5Dbv3q+09sH0vbHyWduMzhK3PEXe+oOeqrx+EcA7sJcg28YMd+usVw4MtI9HSSskg28KEi+J/rox8w3h7xt72mKqsMcaAguyqLLvg2Uar8go5nBbugsOqPgiLaIWFSJ1IZNU3BdqJXETtRQGMrrn80RCXr764sKq4TBqfK6Tax381YJKFAngeR5dbfUm/y2NefvzHoUgc/XHgY8HDAoEFAgsEFggsEFggsEDgjwiBFP6kfK1XzKjrRwK2iOkCOwV4Ci5JJI5SwJgytemPCRMFtfKtp6gdeWvI9NAr8E4Bp43paYNXX6cA2yrF7MOcoa1Zyy2HRhnrowJbT3AKxnPVO1MpeN6Euz/F1rt+mfte97O895/8A37zf/ufeMc//Nu8+e/+TV7zt/86P/v/+8v8h7/5Y/zbv/EX+Pd/56/wH//OX+I//Pd/mX/3t/fLn/nv/hI//9/9Z7zmv/0x3v5P/g7v+Zf/kM/93P/J5rteB59+D5z5FFZBfBG38M0mxVJktO5ZOlAo8J9BswfM6eUKa2OjILvBRFV1Qa5XXJ4LnZ6OJhkJh9rSlVo6QYF7Iq5geaVM3b+IUuCuGS7XapBufN0+0udK3ZVSz/6g3zTW4/qksR5X8aTd/PHh5EmDYDHxAoGvAoFF1wUCCwQWCCwQ+JOJgIKzlKE14j4FQ6lMlALtjlQfFBQGZcVbPI3xBJzKDBty+gq8B6VlUFmKBoXjygIrS94ow924kipOaZpdTL2Fr/fw1RQ33lYA/BDc83l4/7vgDT/LPT/x9/iNv/af8sY//0pe89d+lHf8L3+b3/m//jFbb38jk3f9Es373knx8d9m7fMf48h9n+XEw3dx/Zl7uOHBz3HTg5/nRpU3PvBZrr/nU5y68yMc+ewHOPSp9+Hf8zb23vjTfO4nf5x3/p3/kjf/9b/Ab/znP8rH/5u/xif+wd/i/rf9FHsfeJP4+Sjs3An1WWguqNwQbepQMlXgXWthoQuwa5Mpe19QdmWf0mXU1lGJGuOEi+3atValKOEWDCSKKnWl69BRuo+g7Lt9DHmisO5IuMfH0pX6rlQ/jbc/hvpfue6epftEl9tojO4woLn2v1bFFdLlk/RNHDxJUy+mXSCwQGCBwAKBBQILBL4aBBZ9nzgCitkUMO/3NykS1OXlgqCgLSiYS9QqsNynTMFlTkuu506t0zcoylPr2JLFSlRSxBmDds6Sr+kri2xrZZO3z8PnP872m1/L+/7h3+e1f+VHedP/8Dd4+7/6ce779Tdg7v8kx+aXuDkvedoInrHiud7MeIopuVHj3JQ13JwFUeRm13CjrThVz7lGGfXrzbxrd50C/utMxXWx5Opm0pWp3+3KtN8hul7tVi+cZv7pD3Puve/gt3/qn/Pqv/tf8m9+7Ad4/X/9o3z+p38SPvN+2H4QJheh2YF2jFV23mttCqnBBHRmUZAMCZtGB5JGgXYtahNeeFL5OFKkGQR2omii+kYgkR6oPcK6o25gp0eiTjJXSqM6tU3P1RO1j1fI6JGuu+rH/VD7x9anvoke1+bJu0ncPXmzL2ZeILBAYIHAAoGvAoGgvl8Nqfviu0DgTykCLgY6Sib0CAbmkeBRT6kUUNYK2oKCTGNzosqo+zJGdimZFzVzP2PabGEV8GY+KACvsDuX4IF7qN/9a3zmf/8nvP2/+Cu8XvS+f/XP4BMf4EbG3DhquWYlcGoUODGoOZhNWQ7bFNUlsvEFluJENGVJwe+wmTNQsN2v5vSrirxq8BHEhkgBLQqKdQAg/XFobHCmxSpQTgGzCTWOhn7mWBpkHFjqc3LY4/as4fl5zbPtjAMPfoHPvOan+Jn/5q/yxr/xl3nn//o/cOEdb6L63IdhdhHrS3rttmLxi9TTTWI7FaU5jcJkh9EBpTGGWjw1GELKhuva+Aycp2zqjsQUPncaz9EK/xANUdwlahWdl1rXZFqxN56zuzdhZ3fK1vaYSxvbXNrcZGNzW3VjptM5s9mM3cmYnfEes3lFGstYBf8B5mW5j4vGB4sxBmstzmaPEE/ixz6Jc3+Np14Mt0BggcACgQUCCwQWCCwQ+P0RMApWjYK/RCmbi+4VK9IqKoqYLiCcVjVEj/ee0LQ0sxLXBHIFc7na5SOrx1MIewyV4TYKvnn4XsK738W5X/g53vRf/ue885/8b5x95y8zPHs/VyuTfSqvOGDH9KoN8maPrJmShwlZmHZk2wqjuWgVMkatI0CKqYPuu7LRfSLdK54UJ6BkMmJfpYLw1EcReapr65KgQL0tZ4T5vCNT1zokNAyairX5jPXdDQ5Mt7nWtTx9uc9Thznre+dp7vokv/gTf4+f/V/+Du/4x/8L97/p1fDQ51n1cw71WtaZ0SvHZNUMW05gNsXWNZkNZArys8wTrWFeVzQh0BsOOkr/dvlcvDS1FhAtIUQUl1POW+bzhrJsqauguqghK0rVpX81xhiHNR5rHWCo28B0XlKVNbXmnVWl+s9pmkbzZ4xGSxhjOkKfNEalwL5UUJ7ap39LXdVP2tc+aTMvJl4gsEBggcDXEwKLtSwQWCDwJwsBE1D4p6A1dHwr8UpMNcYSRavL66Qgba4M7EBZ0/VBj54iRbe3gyt3qabnlE1WENpXIHnxAR5+0y/y3n/w9/iVv//3+ei//Fc8ZWODm6cTbnVw08hxfMWwvBxgOCf0SqpY0bQNVduKAilrHNXW9RxuqAyuNzSiyllqb6mco85yqjynzTMw3ReiviIjUne8eHfWsjwYMer1GeU9+s4zUIeegt1CgWvRRpY1Vk8Bal42FMocL7c1R5Q5P6os++HpDi86dZjryy0uveutvOMf/Y/8/N/4i3z0///fw1t/Du7+BAPfsuRhKTSM2jkjrWdgIWtLYTMmcxHnDCnDXSlArnVwCeIhJeTKWgAAEABJREFUvT0I4rFqIqUWPZ3XCqRrZuKjrKAJXmeJnKK/xHBpjeXVNdYOrIsOsLJ2kNHyKktLSxw8eJADhw6youd50dNYDVs7u1y6dEm0QavxYzBY67uAPB2inMuUZ3dYntzPkz3/k7v6xewLBBYILBBYILBAYIHAn0oEbAxadyAaHqGgsCwYq+APZvMxQ2W914d9+gqSUZY4Bd2Zq8mzwLJTsPfh3+K9/8c/5uf+/t/mXf/2/+TiR97HMWWyn3P8IMd9w7opycsdqvFF9nY22dvbZa5scYgNB0Yj1oohQ5PjU8q9hlBCW0WUwFV219C0RsGrVUDqqPE0HRVKjGddsK74UvWoDSiOVT0EEzCKxPfGY+bTGY0yzVEZaKsgOSNQaH2K6Wm0/qig3Ciwb3WoKNWe2ZhV03BKwb8//yDXmIpvPrbONx9Z4sTuRTZ/45d577/8x7z37/13nPm5f0vzsd/W5GNsEbEKvtm5AJMdCiqiMu6ZMwrCvbLTbUfO97Ba73RSKVPddJntWllwTU8QBiZlt02mNhkoTAaj//TTsP+JqUjyMVRNq8x5IAXV/X6f4XDIYDCgUCCe6tKvpaRMdyMwjXEURUGug4vVwSS9SUCZd56kzyL4fpKAX0y7QGCBwAKBrw0CaTd6IvS1mX0xygKBP6kIKCnKI4SlVVAaLkdFKbxryzk9BbK+nhK2z0CzR/fPmqRrBaEf+7t/h9/58Z/g7Ot/kbWH7uWO1Zynn1KGdikyrS8xZoexG1MVNbEP+RAFh7Ck65Uip92e43ZbenPHqMlYiQVLtsdQoWs/5hStx0WPbZ2y8x6jjHBiOCpr3SiDrWplxsVWtk9B5RXCg+JcfKFSVOiZcy0osx3quQ4ANRe1vh0H1UANRqKeIShbHZqSONtjGFvyySb5xjkOTHZ5ig4bN2WBqyZb9B66m/f+1P/Bu/+vf8rpn/5X8Dvvga3TkAecC2TCLNM4iq61BugXA3Lfp5y27O7MmE5qFDvTJsBTsO1ynJg1NgfjiJJHo4NHpRPFvIREZQWK09UHrcOS3kpUTVAZMZJd0c8ZLg0YjEYMBgIbQ1XVTCaTjsqyVrCurtGoj7DQME/W1z5ZEy/mXSDwh4fAYuQFAn8aEAhf5SLjV9l/0X2BwJ9sBBSDdUFeVKB35TroOmhZJsKKMt6KFhXxKbM7UvRa78JH3sudr/7XvPOnfpKzv/4rLD14NzfnLTf0IJ9eYuf8/Uz2LtLaCVXWMPeRmQYrFetVCh6rqTLq2zC+VHWZYMWWBOswWU7wnkZR2VQZ6l0FyE3hqBMNLE1P1LfMNM+80Bi5xu1nTPuGWbFP09wwyQxjjbFnI1MHU13PRaVS3VXKcGsZreLbqEA7Fp7aOUoF2TNaovorDlZGHCbTQF/zqZsy8eK1nOBjySCLLGu+dVdzY9Ey/8wH+e2f/Te8+//+p5x502vgU7+jSbcUbWf4YQ9T18zHezTpV0qU7d7c3GWmAHzQX8GaHJd+DcR6nEprxLAEEQIKjlHobEWG9Oky1bqwuhVM5OJ1MMrp9TKMMWofhGfsqFGmu25bRstLet5TL0gZ8JQJrySEGCMpM949eJJ+2Cdp3sW0CwQWCCwQWCCwQODrE4HFqv7YI6DYej/wVjCneI8u663s6RXGDYFqrGC7nUGo4OF7eOBNP8+bfvLH+dDbfgEu3sf1Kzkn+rDGlLzZpe/mKOlKbwSmANcDMkjj64rCwqhwrPdylhTY9w8eIBwYMV6ybCiAP2dnnGHOGVtzzgc+P5txZznjXvFwv5nwoNvjdD4RjUVzzppGZNXHcDqKxSbyQBm5XyzfN4Gz7T6dUXlGzzbUZluR67w/oB0M8Lkn08EgxEZBa0PVBh0ExG8OKUDfqgITD80SVEuObQW8lxR0X/QNtQ4WV+tA8rQlz1PyhvaBz/Pe1/00b/yX/4x73vZ6OP0g7O2g/L4y95Hxzi7b22OsUvODYglne4AlBs0ngGJHqkpf8Yko/SqKYmXms8hs1jAZ14zHFXt7c1Eqa+bzVtnwljZGosgYQ5ZlynwXKl0XfPd7AzKfd89TYJ7aOed4Mj9ShSdz+t9vbkmla5LKL0fdw9/jxxf3kQby+1M0gUfoyuhRUD1C0ka9CkIUjOWxFJMyXenzxeXl/vtt9sezqnN67bJPUkUpnP1dybLf7tHyStsrU6krV+hK3ZU2LqD+j1KqR/PHjme73+/y2iGo+6NkhVsip1dWHVGqV03CKf1+WaJ0/Qipd1SLRAinL6X99Sder7z2S9ePJQ3xpV/x21VeLq0s94vpi3l/hKfLa3vsfTdW+nF5vHT5FVFqL4p4EiUcO1Jnq0U8SpYk40Tdc/W5UqoZj+Xli68fXYcGvfK93P9x411+9uicaM7LlSq6eS6XKr7k2z3vsGnFzxeTbOFxPYLuWpTOAOnEPo+6/DLfNO6XqVZVeBx/V/DQgy/7jap9LD1eX/b1aH+MR+2SL6tz6fl++yv4deOmtT9mDl0+8rVq8OVpf5woHQ/SgeQD0rWak2gfl6Cn7ZenTm+RPfqOrF4nJ57SXFf6JnyjSfKQDB7hMdnpvs5FbWtodDBwmWw0wvYyAe6x97rmcrtHy8Cj8/3e119sZzaiudT9d/2m8X7Xh3x5me3jmp5p+A7LR8qEwWMpDX3ZHlL7dJvoy9tReiJ6pP2+Ljwydnp0meD34Fv9ozBP9Ng5u2s9+7Klxt0fc99ubPKdZqZR5EMv60HXpPsR9PNRejzmj8Fbc0WNEJPuifavk24k4ktx06gdLo8tdb3Pb8LiidAV37bP1xV9eGxJh2XQTEmHky7vU7D75aPP1URr2udnXwei1tfd69H+N6jYp31cdPsH+X7R+OKaFHAnSqNa8eoUhOYKtPuhpNfMKahhvMX4Pe/k7f/kH/Lr/+5fKZq9lxvXcq4aBFy9Taz3qOZT6umMMG/wrZhqoFIAnILHRCm73WpZTe6ovGOm621Tc9f4Ep+bXOILCvLvradc6gWaYyOWbz/G0W+8jm/4oefzvFd9Ey/4T17Et/x/v4tv+0uv4EV/+ft44V//Ib79r72KF/31/5Rv/yv/CS8WveQv/wjf8ZdexXf+xe/nJX/xFXz7j76Mm174XE6+4KmsPvVqOLnK5rLjIQXsXyinfGFvwlll1/cU5MdhgVEgHZQ1rwzCBYxUItfBIv0BqJbFrG4phU0tTBqNEamYb13ATnY5mAWuWx9wLKuY3vVxPvCL/463/sT/RPnJ98N0iyVl53vNjFzxw6H1NUa9Htsb2wqaA5Wy7m0bCTocaFi6OEX4OM3vCvEhQpn21hkSjrUOBAnb+SToTGQwxjFQBn+gQ41VPJaC66pqlOluFLCXCsoDWZF3hJ7XTdv9YWY6aCAdi6LH6xm/++dLdOh3b/r7PdESf78mX9Xz37ez1WL2STDEREEOPahfokj6owFjULlPCadHaf950CuaRFarSRQlzHSf+kUaOaJEFSHOJYipTGyCcXOcFCWauQauhP0+oVOdlTJiA43GRZ4kAlFCi9LCmDbJkGGDNMLkmKJP5TOdVS2l1tKIga5tYlL3oQ44/Zf5Ap9OXnKUTfo9pmDEj9OJ0GBrOvIKwrPgZLwW15iOcgURV+p8a8k0dyLfZvvPpXjWRGgbrS1RQM32+RUPRvM4WVGudk4KbsqSRE6vZFKdMRnW9Wj0rKx1urdgvdYrpozdx83K2KwcRXrlZMMEH3bJoshMZDwzrb2hNC21CbQOgt5TJR6qIPR10YrXGAuCMAu6DmpkY6aJHFEn1FrtZ8I6vfoK1lG2gfSHFC7hJf7jY0kBRHev0mj8qFdapqkwocZrfvk1MvHQ8a41BFNJ3r8bBZKhOsnHC6MrepjL6jPxkcYPdaNxLakO8dU2EZPaizcrzxC1jo7IdKo24sNA4ktto5xwcibIm5mQ6ZmXmCze9/B5QcI7WGikc4+Q+G1E4oxWjqrVIFZtnE7pTvMmHvfLDCvdiAkH1UfxlZxXkqmeaNA61WqMpBMNjWmFQySiT7Tqa/Vc+EtHaulOYxpaW0mH9yTHiWRYUUuygUb9Wi0pan2t+jda/1w07SjoXaAxBmNMh2Wt131GDDtlV7Cqd2ASSUeTLdsYsBrFaFST+oqLaGy6I2gt6GNMetpKt6qO/0BLY1paG6QvGqzIaDV++nd2MRmYHD3oKAZPon09yzBtTmaKjqxkYCWvTBkXr7qEXXL8SW8bFwgu0gUoJpA+DkMr+yUYvGz/seQkuIS5lf3PhOee3ilXqZN8gZU+G2fINGbbTMXPHBerfWpLXCJtYlZY+SYjawttSgVe/BmNZYkgezO+oQ5TyaGk49Gi0lDjaZA9aQ2zWcCanjjNpF+OXH4mz/okXyJDIihblIn33OY448lsgZe9G/VPv0sZYwTNZwwkChq5TXpHqWVrRYkP+YFkU5nW5azROqJwbbGSX2wD3niR1fyqV12mNomMZO00dpK5UX0ih+na7vfxGicXFcJIpQ4TKRvmZFfGSY7GEtQ/SP5J9oKcRK10qcPDtKR2xmRqZ0g+rJEfSDYTu2et6huwqJ0K6aV+gvwPjSOojJqjtvu6leRftxXTFEip9LlT86hx246sy3BZTtJTuQXaiNbisUlmHXkSL1ZyQToZ8aSgom1r2jAXL9p32MP6HYzd0sq21b5GA3bY6YKkN1o6ibz4Sj7NyTfG9MuuTY0Tv4JSe5NG7/VptPZa1JU4amMuU1QZSWuq1L+mITqjuY34CLQKMpO5RTKMcLfi2Qv3ROka2UmieNmevlxp9Mxqzit2kWm9XoNaAZNmsSaSdEAI0vlhU9LYObWbUznptUqc5CMkjDE44Wukn4mnEL1gccS0Xulo0BpCWrjkSyLpVjdH7ETElc8V+71SWmuVGdV8s4rMZvRkG2hPSrLPZbuN+CfP8VlaSUMRFCBWe7j5NtQ78JH38Yl/9uP8xj/+R+Sf/Bh35Ib0P6w55GbEclsesmXmNHsBec/Qz3v0zYC8zrBzDbGL1C+nN1gmDodcDIF7phWflzzvkQyymw50Qfazvv/5vOSvvIIX/ld/nm/8q6/iqX/+Fdz4g9/J2jfdweoLbmf47JvIn34d5rZjcPNh4g1rxOtX4XgGJzT51QO4bgluWsc+7RjZM0+RP/sajn3Xc7nu+76V23/05XzjX/thvk303L/wZ7np+76RUy+9jenxIWf6LXcpw37vbs25aWRam25BeVbQzm0Xm+SqGVgYOViykVFsKSRnVQu7pOeS7eQih4uK5x7tcQvb9D73Pl7/d/4qv/1P/ge468OsHR5wUKxunjnNZHPM+voq+ainPaeVnI2wM7gW+UPoWVmDYpTG18yzkol0pfQt6ddysD3ytkfR9JjvBmZ7DdMx6AUBMjXpHDjpupfTMt4i09T4EZd58l6B8zllE9nZm8qzaCKT6bmlTr87HsA6pzZeFxFQhX523zSQpKkHsnkvsnSDdw//4D/U+8Tw97oAABAASURBVA/e6Y+yR5Cy/u7UIpu9TIYoI40yfnVhnwyZAh2nDcmpzHIZRT4SsH3aYEj/fqTBq58B3RvjMKI0RjLaopDySQEC+0LQIwlGbY2UQJtpo6BvT6fH2Aa8dXhjJRpD5nx3bwn0ix7peTmZUupkrMnoyYH3pQBeQva9DFd4XGYxchRYQyKjMRLVGrvTceuw3oHaJTKZweq61EYRm5bEr3c5Rm0iljZGza4rKy7qhkbGLpvB68TphwOsAhgxhlZPVBBQqN+y6nOViV8SHnLMzvawpoCYC4UMyAlyWK0UsVWbPGGa9cnzAq/AQw3SEjFqk2UZiScrA+Axn3Q4qhV8NM2cShYTdUotnKcv3np5zlCY9TQeIZJ7/3hSu9Q2UeZyirxHJtk6m2kzhXTiraqKJH/0scZj7aOEzYXvPlkJ1KmfMUYtUZ/QbZap/5VxUt9Gjr6RYQYsxhhhG7jy+2POWfbJ4cWrc073+9fdvcb3wiXTsyLPSJiEJBttJl51Rvw5+kKrkDHnWGHttXFb6zVOpvkkS+lgW9XirdYaWxodOFrVGWMwmh/rMDjhHrvnQc+s5O6sxRgwlu4TjDRZcyc7QdimvcwYhxeG3hV46WSvGIpH8ZLqdW+N9FM8Jn466q4dtistaB1RjlhTURSZqOjmSgeLhFEb4ApdsePEe6uAP0pIXh0zrDRNJEbTSryBnstkOwU96UMup9nzGZnWmdY+H08IZa3nPcSAKHZrtC7inNE6rNZgyXNLjC0hrVU8BgWVUdgEBVatMltBNpzaB2PUJnSUsEkUxFstnJMP8OILfVJ9qku/N9hqnJ70tdSm3pPNrOhdc5HlpPHrsqGRvJIOZb4vnqSbsrQgQvc2H2KVUnLFQLZkOnyS42+kZ1ICECbGiXcDLvfpFg1MwsvI7lxAAauqGlhZWdJ6Pca4jv9yWtJoI028euGV+Dfea1OqlYmr9Go56VEEYT4YjEjz2DSfMRhjcCbDy0Yy2ydR21iCDo+Nsk21DiKthCkVwmpsq35JZ4xJ+EHTaN2yk4QN+njNm9okMiaNv89jsqWEY8IHIRDkT1PZaues6pK5EgS1sE8yMMYQjHjQmtPciYLkmXhAa0hxWFAyw+Ik84JCuOZ5jnOOhEE3ruTcSuaNGu/raiTpSuasNuqAUUYvSF5Ga+ur7/JoqdO7JEs0l5dO5fJlaq32CJes072+gt/9tQaQbbXayhMGyX80VSvTCOSyrULy7mUD9cuFsTyuEizWZhTSBW+SfC3pE4gdhqX8Vym/WAkHi+nWUvT75CLrHYm0ZCbTOc5YMpHTON56kswT5daRW0OmNXprBUPip6Ft9oN9a0zX1orvIBtutJeVmi/x3koO6kDq9qVkL9drzPQQOpyD7CWtPck24W51SjI4rMkuU66yh7EFyMcZ09d9QUiBsDBum9jpZiMdSmNFE9W2JZoG4yNaGs6bDos0ppEtReGIPsHoh75R9NivhiD5zeX+EsP+SGtvlAmdK4MrW5Cs5wFdV+xOtjUuuHpGdek0yixBucvGa1/N2//5T3BaWe9DCsivWcpZdwEz3SEqU62zMX0tJ/EmttmbRbbHc8ZViRsusX7iBCvHjzNRg89f2OWzFybsKII98Q1P4dv+/Et4+X/953juj/0At/3wd3Dohc/C3XIVHOrRFg2zOGbcjpnaGXs6gG81YzbmW1ycbXNOdH6+w8Vymx0zY9do3LDLdrPNVrOlcouddpu9uMvUTJlrjDqfw7LQUVZ99dYTXPe827n127+B7/ivflSZ8h/m2S97ASeedQ3F8SWminw3lCC4OCtJvy9eeUfMRAZkQuiRDvfQ82AkYwkGq6tQBqrNmWiH/myXo3HKTQOYf/YjvPpv/y3u/Hf/RnYFpw4O1X/K7vYGRj7PSUeb0Er+SN6gwWQHuo6tboJGblTVqEzXQQ+6L7qS3ORzlais0tzyUeqAFd7GGEJILfapJRKSQliL1X7ii5ys11f80XTtjPo4n2PMfr/UN+lxGg/SGPtX+z+tCiNKpYon+P3qej/BSR/fLS0s0ZXaxNIVMgLDiXRv98kYi3kMIefhBKowwxi1lzJYk2NtX/d9BUkZ5TxRT0APaeoRoVkVHSC0a7iwjKn7UPUwVZ9mnpNeZyRqdAJ0rtBYlm5TNBVRihzchOgnEvycoYksS3BLzlPIiTkFuVFODFGYzzGyykw7RU/8D7QZ9a0hk7NJ7Zr5hFk7Yc+OGWvcXSnrWAHCzEBpDJV11Bo3XU/l2JMR7rW77AUZF9uM4574SLx5jM9A7Ym6x2rtDmc8NpHm1gWtRY4yyAlVzOTcJ7MJphxj9jbx86lOuDVxMidMauHhCVUGYUjdDqnaJb0eWhU/B2mzq0RHad0htSkwc7Wbqf3cKCiCVl4taKPuogqd7hFFKowrcXlJ1m/wvbk2poYVbWpLcqKDWuyPS+YbW7QKrlxV00wmGmveURCWX0ztvBJvGTU9odMnmB7o2og8BbkbEJXdQlkulImITQEd9QiNSBlHzSpMWplmq75gjMG5DCtDzJQZKfpDME7zRKJJl1bPDFnhGQx71FX5CFXVnEqbfMqepWxyoqCAsDGRsqmZqm1ZTZnNd2jaGbnPoPvLGenfbIgtR9hK81VaR10QlRV15FJx1/GVghmnLtE0RGWp0UYQgUSdQ1Fwn66NtVhRunbOcYVSXUcOPU9kMXi8KaT3FvlLmqmnnea0E9U3Q9mEJqwd1FZ640Seuta6mz51k5MCUG81U6iFYyBI1slxWevpFSMx5zsyRmMkch6nZ1YOPfF1xVZSeUW+tYLHVvZjm5own9GOZ9LJOV4BzUCONtEwWEnY0NZjatlBHfboKF0nCmPJYkz0U5K9BjvtrtG98TNMNsNnrdZu8dEJSisTt53NOKO1G4sxRmstmddzjV3jckc2yLGF9MEGqXcprLRxz8d4vcZ15ZxMG0CfjJ50L3fLhNDTG46+NvmCSTvoaKxyR7TXZrR6HVsXLU0uEj+tMyje1djIVwUyk5NJB7Lg5F8MfW1WAxNI/wpBT5hXCrbH4zEpCMyyTGuEVryZ3BJFpawjmlY/G5IupjYpuJpOx93akqyaECTLSF1ZzekJZSHqy+4GWscqhVvFsSI9HGFiX7rXI7qcoACyVrCtL0aKmcleEhnpdRPRuhvqEEnX0TqicWB91za1V3eQHGw+YZ9KkI+wvsK5SLIPI3/mYoYnx+ntWaagrXBDBn5JJH6CkY9FWcgonlsa6UhTNdRlIxdck2zGatpoApga42vNWWKySnOUwhOWpEnDhG8VceqfKEoHy71dXNPKX6Oy0VuEGbWwDnqWntfTiXyO6l3QmBGnINF78ApUermnXwhHjRkqR1vmNOWIerZCOT1ANT1MUx+QH8gIRKI1nb5Z68RXhnc9nE92FnQYqbWeSoHjVIHiLo3knvec2hiQfbgUhCux48SXV8Bk5yV2VmPnNXkD/WDpm6zzijkuIUkevTCNYErwE9HsETLZnETITjrbirKtKxQuX6cyTJRPb5FrIEhvo7cY2bXxhdajdUluQTpOo/t6QKwkr1J6lGi+IpnpWnbgE2fGY63VmiHZpZOcjJ0LG2EcxZupkYESZQ/WDIChSKXWoQukBqT9rTWWiJWeaiytO85brE+rdvKnLS7PKJRkCgowax9Z0qF5eVSwvXUWb2b0Dq7AB9/Lx/7u/8RH/v1PcXSyw1FF2YNBoMxKpq6hdpbC9ljNCmHr8C0UHpZXe/QPjNjLInftbPI7Dz/Me+4/zeZK5LY/+2xe+bd+mO/4W3+NW171PQyedSucXEcD0BQllZ0wNWP2VE58SZ0HYgGNaeVXW2xocaJcscSS1rdiPaMs03q0rtygF3w0mrfVmloXiZnpaNxM2Kv22J3vsqN9Z1ruUSvOaLWm0ItUYQ+ngPuqFz6bp/3oK3nuf/YDPPN7X8j6M66nPT7kYQJnNe8lBcJ7VvMocDVSciN9im1BJeOWS6Jnc5aE7cpAkhlaesNMJB1u5mQ725ysSj76s/+R9/2jvw8X7uXgemBtWDK++DADZ+jJp07bhtJD3RM5JEdPJuXql4ahfNNAMYUXL5hA5enaGpVyX7L1inJe00oWhvSxwi0+QqkmkTEGL/7TAb2QfVZVRTrwpWfOOYyzWnHUOK18dyDt+YnS80cpEEwUhUernsCVfQJ9/ui6yLCirCoGx5cnIwcWOqDS5tMqRRxCkBNzWCsgjcMJaO8znNUYxqAmHaBeG9OgX5AZCRgvY8plQD36vq/rPplVqWun50jZ07h1W1O3c41RaYwaY2spXcRIgFHBodPcubPkckJZP6enrFSl9rIcrDLcRkaiqI9QzzAEMjnp4C2myEAUCw9yXmIWm0oLuRQ6U73RqT9tnrUMq5GBxVzzygE7neCM87SNodbGkTIPoZEG6pt4LhXEyD5wPscWjrS5lzYSB57+gSF24CjkiGyOPlErNfT7ffop+1PIaUaQvUsRQbovx6955NTqkJGmyfDanLQWAdszjr7bp1xLyWSsaZ2RhkitcUQKwqMVfsJOQGA0qBODNloyzZ5ZRxfQDQYUgz5e6/M9jxNlwiETr15lkl+mZ7OUwdBaa1lIwOE0v7WWqINQW1ZkhkdJ43tjccbjjWZTaWREKRuWKF0bnCRjsdZjXUEKLkLy6s7iswKXWVqtpoql2tVkucaXLnnJo+NNAZrt5VyhWuMLLhKlvr2hI5fTs8IglxwLrbsXoA+oWmToibee+EjZK6vgheRwNJv3lkSJz5StCuKkahs50CheM4zLCGafP5mNgsZK8mqp5ZFqtUs20mjjTlmudN+0FXVdSbYBjSycpP9uRM+OyE2PnIzCOHJrRIgimXU4zWNlH87lwrmS7s1EcxDmRsoSRUbrSu2iyhglhOgBL7134DxYh0uYSlF8bsmlm0WyxyLDCmMjfTfOkUkPerKlTNcucSkZ9HqDbsMrt3fVz5PlEZ8bUvBjXYsxASnWIxSpiJTdfXQV2BJjG7UXy8LGtGlkzZuEJOA6n6M1e/kOl3lM7kkqUEqHgwc/0Lo157SesqbNuqe5jXyDi7IDb8WlgTaNDc4WONfDZ33xmacKWUP3GLk1ynaqphPS4aAVn+mNUJJTwsyYTEFXTLDihF2GJc1hJEOj9Xjb4hRoayasBSe7IDMEYbdPltoEBfOR1hnSs9TGOSeMIlmW4bVG61xXpvvCZ+SiNJfUUwET6DyFmKSVjbfCJxirNZhO71pdh2ikQ2qn68R3GyCpbKpvZdvpPqpf1HO0hlRvtB6Ecat1NCkYUJlkZOWbnPTCGEPSIym01m460iPQYEaDRx3M2krBknSnUPTjTYMVLl6Szo3r1tDLC4z0j0RATCQ8ghbTyH7rutRhU3rbgvM5zjqNEYWNIe/1GCkwc7Jnl3usfLURtpnKonDkmVc7tRWurdWIsSZIfknvvCvFr3x8OyOTjKzsIvm3nILCDcj9EG/xQLmiAAAQAElEQVQGWr70SNhx+ROx4jGRA+PRpPi8j8t62LzAea3OGpIcjVM7+ZAirV/6t186ct33xFsuvvM8p5EPjMIs09ie/f9s8Agu7Z214JyBa+gCXgV8TljiavFRUrUT1UdcFvHSKaf1e13vl0b1VjrQCE1DsE5kiOLLiP0QI8nPeGvxepaJcmPIQCg8SokPq3ovHcyEZdJnkwQtpWslz6gyxpagvVViJ+lRG7V2o4EsBOlU1OWVb7oO6Zkq0jDJh8oBgnAgRJKf8YXt7KKS/TazS8p2n+HQch8ZF5fe/Iv86r/6p2x88oMcDHsczOasDyK9rBEmVSdzDU01a5jslqoTlsK78Z5N6dP9u2POi9f+9avc+O1P5Yf/4V/khX/jL3Lq5d8KTzlK40t29i6wubfB1myLS+U228qy74UJc4HRuEgQzmmvT+u2GOFnybTOgox+zCjkS/utpxc8TRmo9Oam0gm4ln2qoIlBttp21OvlJMrlGwQxmLbz+TMlDPZ0sGgk80mc6Qy3CdUGLFmyO67huu97Ic/+a3+Ob/mRl3DkOdexWcD948iFpqHS29Ha99nT3t24TD4sdAfERvfGOKzkU+vN5HxvylB6cO3ygKvqObcp1njwN9/Oa/7nv8neZ97Nih9zarlgxUAQP00o0bbDHBg34KTLXmssmoxeY1GOglzYGtvQKlFR+0BrIEZD20TpWyDFQHLpqgMjnTfiB5UxRtUl7QBjIlJLvDckXWtlH7XetCW/iz6m6wNJ53T76NcEXSdSwZUyXT8xsk+s29eyV1pEov0xg4BKhARId220TEMM7nEUou47snru1NntC0AG1oZAAjvI6UVdW4OABmdbogTcKPhtZCitgo+mTL/bNYZmJrQrbIya1ai0qLuEGQjKgBM91mQYUWrRyBM0UkTnnZzYjLKaSBEaGinGbjVme7rNWOVcwcBYjn5PyrUrZd9RenGW5pdT0YBUjZGQczA5VorWBc6NjFqn1SCjrKYbtCqN+HbG4I1V24wYc1rx1CpgSIaXDFBLFX8OJ4MwUsjQRG2wheoM6XdbSwVgk1Czp/G3tXElmitzGHwtHkrmOh0n3iqtbS7j2dydqS8kRU3kjKaOCKeWmA4VQZsLUzK9EnPNLj6M5R5qkXDUiTcK08xFOQ+jMSzp00g+86phpvHntSysajWeA2PBe7IiJzmPWSkM53vsagPb1Vgdac49XY9FUwUt42aCHxRyVpIBrf6ridQYbeRG/aIwNGqTSClKzTMG8RTUN7Sl1jwn8Zf0Qw9Jn1YjpANMLR4b4TebVTQCNmrziN4q6Ii6ryW3ikm9pwB3LNolBWKJJs1UjmMumjGWjo2FdS29q9WzjXMtMeJ08KirberpRVyzjRU/RhuBEY6m2dP+vYPRxmc0llc/a2qi5FZJbyqN2aTNSLJI+mOsWsTEU6CR850qw1ATiE68So7GCdvMYbQZJyKzWF2TaYAsag3bysruaukthc+wuur2X+llVFbNCD8rvmLYhnaXEHfFy5SEX6uAs5SOE2ekoDcFvy7NpzGSI55PK8lCNoMXqk5kpbOIz1YYtnLa0gPp4Vw0lWxnwmcm+U2l62PJKdGOXvFO0zyS7qyad9lHDQTOp71SfGi8ALX0Sj6URI3W3aYNSGScRaaQEKFTXf2sZLdlkoscLtqpHfrPaDwyotbdNKEbN0gxKo1lhVmjSHRztse53YtsyR7npqJUkDKTzexMthhL1xrTEMRnWk+p4NBLn2vNE+RnrGkFfcSpH2ECcQ9v9zTPhtDaVv2UTM+sgjijRVjZdmb7tMr4xCC5yD9E62hjo1iiVFmJSrxkmTbWVD+ZjcXHnPRPlG2XU5LtlNqgprFiEkTSndSmEk8aiig9qoVBK14Tj0bbnjcljgnO7OHYIVSbtLLtth1rvilR+ogxKp0wN+RFAcYrAAhMZSszvY0qZTtogqzoYZzXZdaVUdqVDuzJnuo2SA/SaFHjREr5gkb6G40VNo4kg1LjGcnVmSgNasVPhQsTjGwkVlvUs4tQX4J2ExN3NLr0UDpkJAONojpLrcAkSKYxOrEt+aoMojaAzBqf5YDRGK1k3+zrZFMxEUa7sslt+aBLsx225Lf36gkzyaiUnEvNM5fOpiApYZ+SLI18jl4daqxdYbahwOgCVjha8RZlO1bBsrYLEm8pQFCiTjhCtJrfiPSkVjRRNZa5eK5b15UY8S0cjXh1SuLUspHtaodt8TULU+ZXSPNXspt9mksms87OgmZJVEuXE65ya9JTQ4ia0xrNH3XfSg6NdKumkV60sp1aTDairp/61pJPE6LaRBoBWOs62pxgPXWUKGQ3tXRdI2FcBdKnGMYkSr7M6JnVeFYMKN4nlV425IRpEJ518m9KZLVqE6NQ0vrzbIj3+zoWVCcWpIcBTS+eIb3RSBRMQCxoTn3VTovShcXroI46BfkQYyKN9H0yn1ALp1w2uSYZHsg93PMFPv+v/nd+7d/8JPH8PVx7rMfySsv27jn1kW4lX6wEW1Y2aLskswXD1QPsBTg3bXhw0jDuWw7ffpxnv/wbee6rvovrfvDFcMAyyyfs1BfZibvUy4780DJ+bUCU7fa1fw21543yjKH870ByLqQHXjwbgZrI1pDVTvNajLLAcRJodirm23MK06dwAwZ+xDBbYuiHDHRfmIxMdmmlTzbIfsRnrnH71jPQoXsku11WcqsRBpULVHkrPltqZeFDXhF6JQwrituOcdMPfCff8V//GC/4YR0gjh7k85s73K+30+3KMnF5SDvIqLU31jEq+9xS6mCikId+CwfzgurcOZa1ny+NN7ht1TC4eBe/8OP/DXf/8s/TC1OWhG1PuptLKaT2jNVvLn0zDhD/WePpa/1FYxVjBK2iodEBt/Uq1Q5jsMIuYkh+ZJYSjhoDa8EkMp1uRJDORKlD6Eqxq4NJjxQrlupTSffUBKt+xhiI6psqHkvSM9T7EeruH9vgK7/+MqN/5Z3/8FomtvbJ2QwnA3cu53GkOqs6L2XLMimzSusKwe9wOtFYF7FGwmm2adttLNsUfpd+Liq2yP1FMnseX4xxvRk2mwjPHYh7eFMRFeyUep1HcBozx3fZqxFZvozLRlg3AlNoKwpoIKyyc26YQz8jKKtcK8NZ9iN2OCDotVZYzrAyuN7BJRneiKjntYk084BiRRlWwMs59Zgy9FN6xZRBsUseL9K3mzKYCaOs1nUgl+cxOmW2ZaRuxDJOPGXkUvQikRQxc15siTIvPo0ULmJU7wc93LBHEJ9VDpMM8TKgHeU0Q49bHxJlTKUw8H0nR0z38Q4KV9PzY4bZDqPeHsPBFPJdTLaFc9vg98DuYIShZaL56w5HK2V1LhNmko/tYe2ALNPr7GIFnIfMQVPRiFo5pHRgmcgp2NWheMqoxVfirRpampEVryLVJT5jFiW7gOkixgrn5hq7JOs3FKNGw49x2Rif7ZKJ9yIfS0RTUllkM6ICxxAl745Hh/dess5wPseLr0IZMJ8LryisFIxWbYNXNmEkuY4Gyl7pNG9EbmiIkjt9Dz2HURuTdKLL5hY6uwUFJ3vdAQc5/MI2ZD0JL9/S+i9eJgVi3b1w9LtYP9G6ZuRZEO9BelxTa2MyTnxmBdhcziPHGk8KWtJeGjBYYd3xbI1Uq6WWgyq1oc5pmV2mufCdK6hfWx/h5CVtVhNszWwyo5YTcrIfI8eIn4Owc5K5z3codF1kU5VzUcWgbyh6dl+Eym7U5QyL63QxSxh6JBPVOIs1GdZajDGkT7DgZRvNwFD3oRV2UZtRXCpol/py6n3mhVXpMdLZNrcd/6Gp0GD44YgYtPa2B0EY01N1H++GHWV+gDMD1RU421ddX2UPUiAbMvW15NlA2GZkxoN1GOmjdRnW67mu56EhSA/yos9Qm02u96pGcnbKKuaDEVPJppXtZGtDnHgMWkOTR8haTdNg7Rxnxjjkc+wWA7fF0F1g2V9k5DdY6c8ZarPrZZXUpqZvAjng5PiNNpsil89RlgmbEcRf4xxNJkwyaNRwrIDb6l6xOm1mGC2tMFxaBtlwLIRNkROyjP5oROI/Fg4v2896BTMFIVY6YmhAdmDCnmbeFu8bIP6Mv0C+OiZfnsiWpvSLOVnRyC4QTg6wnX8wxpDlOcPBkMFoRCbdDFLGVkEWxmFE+6XFWI+zhdpn5L2+2i5JV1ZEq/hshcwt67nqXY/CF1j5SG8CzrfkriRPPAxLiqU5w9EMsi3Z2hg/mJP1S7Wbgw6zdTXVW4MSpGTWFHg7xNgBmD4x6YlbwuVDGCylZZAOIgkvv6K6pZyqZ5gVFiuZR2XngurMSg8k66qQ380NVq/WG40WhaF1UfwHirzCiw8/KMkSf/kmNtsk8xsYvwle/tHuYtwMr/W0OmiGdArAEo3DWOmey8mzPj4vmCvYKxWIjaczxuUMm3mQnI2PrK6sEQeSgXxikG9M1MgeEwX5oLawtLLN2MukGxmNtVTGCBJHzHNsrjnSPE62Y3Lk2miCeJAGms5ehhjJwdkBRvRoOcK4IVZ1mYI4n3useG6JYIJkEMiymiLTGvOxcNkT1juiTV1vaF1bKhNtq9wTLjOtviS0FbQBGwucGeLsCKvSMlTZx5iM/U/QTFGHh1a3AaOfNtKVLlosdBSMLkStEi0mt2TaW0odoON8ymruWXWQ+OWzn+R9/+Kf8b6f+fccbCeclLzH26eZqO1wCfIcXK2ygUFeiF/Hnvzolms5R0V7uM/J5zyF5778Jdz6wy/nwEueDydWmM8uMM5KZkVDLdWpMu0B2mumWmcZGvEPQft4M28pJxVzJSuqeSM5GK2lwCRdNT2CG0p+A2JvBXqrmMEajA5iBweZ1E7Jk5xZpVI01f10Htmbwd60pVGSrmodOhMzKVsmOvHN65ZW0DVCqegNhEtOdJa0R4zF3y5zxr5mL69p1zPaQotf9hx43h284C/9Ob7rL/0Ah55+E/eXO9w/3uCCEo+THNqBfhQZmTUsS08PDpQdP7/DsbUVbXk7ZIoLVsyEk8Lk5rzhN/6ff84H/vW/oHnwTg4dWeFA0VKOL1L0YGU9rQfJWSRfEoPDiRDPSWbRtgTbaNeOwsnIljzWepIt1VVL07To/KhnDjBwmVKgfYVaNfASrjGGWoFU0wTpIJc/FmPUL9rL948pTCDx0BFP/PNlRn7igz2RnslAHktXxohYAW8EYhQFUiYtUS2AEiWgmtoyl7JVraWRgtVy9gl8JJK06Vk7Zjgoyd1F2uZ+mupODHeT2XtVdxfEL4C5D+zDuj6tNqeJcQPXD/RHjjxtVF7Ck/CVUGQ6htnEUpU9jbMkJ7LG1mxOVUAtZ53+EOL+vfOcV5Zo2zdsyDA/Nz3NA9UGZ8MeZ+pdHphtcKbcZlfPrTafYdZj2eb0pAhFtUtentNgD0ErvsK9eFS290Mlmj6Em10kbyaMcCznfZxxWJfhbKbALFLqFD6dlLRtxHsvnqe6bsmK5RWfhAAAEABJREFUHKtNeN7WbGnT3a1mJAfyoLJID8nY7lN5Ok7ZpOb07BIXykvkCigrsyV8NoXZRVz7EGZ2J2HvU7D3CZiqrD8PQTzyEDQPiM8HacrTpIDD9COtskWdTKIjKuCp6x5l2aesRjRhyLRu0cDsxZqZizSZY9e1nFVGfiyUz7Z7+9gJv4ThWfF5hS7UO+yW4ljPrJ/h3ERrvUQzOy3exMv8QWgf3qcmlen+QfEhUn1oL2BshRZwmVTom7CrlXVQQhDBqDZgjOsMW6oARMb1Hg9cephNyXKj3mZDJ/sNyW+j3OOi3nJcSBmzqXjfuiREoZCR+8KS+yjda3CUGmcHzD2iz4IVjuZOiEkv74WQ+D1LOXmYEHe1obUig3NOjqZHGzzjvZK5HHddlsRIJ2/vJGfpbHLum+NdZpL3JNRMQsk4lkykkxOje1sztXPO16c5t3Mvc7tHLnnhS7JCmPRFrYKFcFa8CM8g+QZhGh6Wz9F1lK2EC7KHS3JYM/E4lwObCX/xKR6ttTSyx3IuldBSyxodAqLaGYyTo3SOtCFO5EQ3FFKflSM/0+xwhl3Je8zpdofT7DDObKcLSR+qYYbRgWzuJd52ThXEGgN4hPrCIVFPZY8Q+sxmGfNZTlVlulfbOFJ7UVRgYYY08h0zYTieVcyrmtZE8eVVQhVbitGQTWU9H9o9K7lukbLJF+c7PDi/wEP1JbYlz+0CzoQ598m2z0kH2oEhanMZz84JUwUg8QLMZCPzOzH1nbLfO8mqT6vuczARprsPQ/o/w+1dxNYzcvHgW61NmFljSNhtz2rxUTFB99rg5gqoKgUUtQPrM8bVnNMXz3Ox2mKz3eXh7fOcnVzijMZ8YPsMF+abXJhucm7zkjSvkYxz9bP0NY6Gw8UxoTlHrMRnI52MnxdOouYz0HyWWH5BunYv1fyscBzjTCDJWOc6+R01CRCMSL32s6Ohk3eynyv3lXz3vG6Ec9OtKdnXdJpTzgcKQvrUZc5sAuUsDeQpks+KGjhKiaQPVXmWaia8StlHda8y1SqjdJEzEM9Be5622ez4S2saDodYk4v6ep7J/3vmU8904jSn7kNBWVbMQkWpYLXWwW9X+nhGNnyunrCbwUXp5gWmJLpEJV3c5cHpBufkh0pvkYpLIo486XSsqOdbtHuyl6n4rORvSmHZ3g0IV1TWn6NpPo9198m/yrfK96ZgIBCls0a8IzwjTZK/yOUDcvEVNX6wRrhnjOW/z106zxY74meH07Kbh+ptHq62OK095oxs6WHxcWa+y6bsZIeaudZSS18q72TrMG0DYynWeBJJuMd2gGVpn+IysR0KrwIjezFhoLInyvcpeEyi6JjsQdobiXQYZLIHZ6Ya84L8k+QThEUUFgiHKN/GFyDK3yHd5y7J4i7Z5gWwU5wPeJ+TZNbWlvmkYLLrmY0zyirvfB7GgGuIbkI0YzANRnNbkbqTyAYL0dIaSyV5Jr/XiC+jQ7GPNevCYYQ6nDtN9dY38Bs//g/Y+vD7efbxw6xQs7txlkKHlt4A8QaqopAajuSLin5P2tByJs54SImJA8+5iae+4tt5yqu+G/+8p0KvZrpzhh3tn7OsJuSBnvzWcFjoMOIIVUU91VqlOCPJduSXGPhlCrtMZpa0vCXZ0YiSPlMzYK6Ae5KP2CtW2cqW2eyvsDFYZWO4xvZgjbB6DLN0VUd2+RiJ3PpJeodO0D98ihSks3SQODpAGB5QnLJK6UbsxoK9xrG5PWGmwN9GT08LHvSH9AZ9bOGIOeyFGeelSw/PLzLWfxzKyZ55Hbe87AV846u+i+zaA8zXCy74mouUTG0Q9A5Xg5lWHNCh9ey5HUZHlinWcunEBivS+WN729wu//rpN76aT/zSL8CnP8BormdmTl/kLLRElH+g1nVtLbXxqnFoAqz+cxj9FOm5HmOM0zPT2VAXK2oPj5IbqZWepefWeoyuufyx6hilU4mS/4pR/dtuGIzTwKmddCm9XXksQTdwevoHo8e0vjz6Y2r+SC+vLECGkObVIhNQ+2RUYyWsqWjOeKzyi2h3PGF7Zyaq2FYgsqegczqfU2sjausZsZlg45jp3hnOP/Qp7r/zgzxw5/t4+J7f5qG73ssDd/0W93zuN7n/7t/mvns+yL33fYzzF+6mkaKhrF8jxyXZUMlQtrdmXNAp7vz5XXa3GzkmsSdZBwW4yGFsyNF94FMf4w1vfyu/8Mtv4ufe9nr+7et/jtf+ylt402/8Km951ztU/0Z+9o2v5a3vejufvf8eufKKpp4SZluUmw+zceaz4u13OPOF3+TiZ9/Jxc+8g+0H38elu9/Dmc+/hwc+9x4euvvDbJ25m3p8ARcqjNQxKcxcm9rOzh7nz5/n0oUN4TWmbVtRwGsT8wq8L+1u8YEP/w6ve9Pr+fnX/iK/KD5/4Vd/hZ/+tbfwb9/8On76bW/iF975Vn7mzb/Am97+Zj553yewOvVaPycG8Th7iJ1Ln+fCwx/hwn3v59I97+Os8Dxz7wc4+8DvcOaBj3Lf3R8Rjp/g7Jk7mW2ewWqTFlKE1jBTpn53u+TSpSkXz485d3Esw5IKanOxvZz0inwnzvjApz7KT7/hF/i/3/DveM0vvYHXiK9Hyzfy87/0Rl4jeq0c59Z4k7oe42TtxpRy5pc09j089MCnOXPvxzhzl/i680M8fPcHefDuD3DfXe/nnrvfz72S+d13fQiXG/UVD0DKvE/1tmNrZ5uLFy9x9sKmyh2m07YzxIE28zzP2VNQ/bFPfIw3/dKbed3b3sgvipefF5+/8LY3SO5vIJWvfeubeJ34+6V3vp1P3/tp9hSMW2ckr8De7jYP3HMn937itzl39/u4eN9vcuHud3P2nt/i9F2/zYN3JT4/yN13fYQLlx5gMt0mxgarzddaR4iOPTnMC+c3O1lv6zVgPS/R8GpjtY5G9rDLw+fP8vOvfy0/98bX8eo3iVL55tdLvq/jZ9P9m1/Lq9/wan7513+Jux78vPRxCq6iCRPizjnuF36npW+n7/4Qp4XZw6KHxN/9l+neOz/MXXd+UjZzllbZ6ITNQJl+5xzT8YyzZ8+xtbVD0su9valwnGozqzv+BDdSCX75N9/JG37tV/iFX3kzP/eW1/NzbxV/Kn/2La8Tj6/lNe94M//+dT/Pa3/pLXxKmM2EQ9vztNaJPGfPbXHuzJizp/c48/Aepx/a5eEHd3nowa2OtjambMt2x7st81mkroSPMkQxaGeJBTu7Yza2trmwcYmt7W2m84q6aZgr+pnMZzSyr4995lP84pvewGve+Iu8Vfbyll97O295+9t4s8qfecsb+Y9vfpN4/EV+4ZffzEe/8CnmOth4HSJr4bgjuz535nM8eO9HJNsPsn3fB9mS7Wzc9T42Pv9etu79BOfv+TTn7vsc2+cfIk53BE3AOosxRoeH2G2Q5y5tcmF7jx1taHPtEnMM8zZilGEqqfnk5z7Nm+V7Xiv5Jt1746+8hV9596/zrg+8h7e981d44y+9lde95Q1dm09+9jOkgLMRluPdTbY3znD+zD3C7TM8eN9HOX2P7Pn+D3D+gffLft7Daenog/d9SPh+mo1L9zNXUB/CFG8jRQHpsJrkfObMBU6fPt/JvJXvKfIeKQFgjOnaTBV0bG/tyqYucu7cec6c3ebsGWF/oeTSRuDSxZpz8guXLk7k8xvaCqHf0tZzJvJ3GxfuEw+f44H7P879935Idvwh7pMO3vv5D3Lv56WLX/gY9wnHCxdP66AwxVhLCEiedAHieK8VbzO2NqfsyA/t7tXUBoLeBDR5xvnpFr/9iY/w88LpP8r/vEY+8D+85TX8B13/jHTyF345+Z038YtvezNvk09/jwK2Jka0nQuEhtnetnC8j/skzwfu+qj8z0c4c+f76fB84EOcu1983vd+7he25859lL3te8gUnDmnjURSL6uKyWTC9vYulyTv8xe3JP+5nuhrjHxAZNxM+dSnPsWb3vomXi27+Llfej0/+xj6mbe9jp9562v5Oa3h1W95LQ9vXWRjssu4LnWYRPocmCvo3tobc+HSNpc2dtndKTu7QPZgRG1jmE5aYTSXPW1z+mHRQ3u6TjTRfaJZV148t8XulvqXQRoZsLQKvHfY3X6YC+fu5N67Pqh99re7/fZh7WOn73oPp+/+Dc7e9Rs8pPsL2m939s5R1/Lh3pA5r70CBd2wcVFYbFbShZpyHjodMsZgFeAZ29CR5rPSkqy15C14lVmg+wS1S28zpqam0t6AyiLO9ayGi+fYe99v8av/97+gv3ma4/2In+1wYJBzUG9v4qQmzjSedDBLeuThkrLU9+5scVZ7zeodp/jmH3kZt//Qn2Xl2TeBstt7O2fYavewekPSWx7iFKxH8TebTTufX+ugV8hgRqNl7TkF41nLxjSyqcTALgNmxQqVAuRKWe3Z8mHGS+tcypc464fcT8adDXxqWvNRxTof2Zvzsd05H1ZM8lHJ4GPndvjYhR0+dXGPz25N+cJOzd3jhgcbx1kKNoslxqN1JssH2FlaY6u3xKYbEvurkA2pFWnPJMOx/MveZK49Z850VirONfSV8BgcHDHNKy7snWFb8ZG7asD6C27jW/7qn+NpyvT74zoc+MjYBerC0WozKnXAS/5q6XDBBelgSmKsrhXE6Yxie851ip2ed+IgH33jz/Dmf/kT2HP3cEyBPFsPs33mYfo9kDgpHcxFpcZsjQQRM8nZk7VeuuAwhu5jjNF1uney+6B9pu3qiapH1D036mMxZv9e5qtrJ3lkOOtlY5pTfjXKx1rdg6X7dLFpd/WYH5cV7TE1f5DLyyP/Qbp8bdumU78xRgAYLTwmnDDW6tpQV+1+qcCyTFmpEEkNgsBJFAWqLqXejloXlTbNRoROJc5oTGX8ZM2YakI13oTZNrbchckmZrqBrXd0at5T6zGzaoMdKdZktoEakY7QQZlCDcPe3o5ot+NRD0kbzcZGKeFC07ZM1a7XG3Jpe4s7H7yPncmYi1ubCrjG7Cojem7rAp+95wtszyZsKVVw90MPUOm1U0NFnk+xSyXWbLC1eaecnszMbkkRLtE0p+WIzguD82R2Q3VbckKntZGcJvPboL5FUvTEg5zpTIeRSg68rusu+L548SKZAu+gHWhjY4v15XXuvf8+Hnz4Ia235MyFi5zb3eGeC+fZVfB0Xut8WJmxMxsXue/Mg/T0+t/YSNmMsXmLz1o2FUzs7p7HKlPRBmHCLrNyQ3RJfI7F756CnA1dl/RX5IBkkJm3tDLEiQKyyWSmdQURcqraBMdj2hiolJEwCiRy02dTPD0g46tCy4Z4uiCHd25rg4sq0/2l3W3ObpznoXOn2dvZlcNcZbK9S2YiI2Xyzj50P9VsV0HCJm21S2x3oN2lqTep5Djq2QXdbypYnSjTNxFv7SNKPdfhbXd3lxQoJF1K9zs7O5I9bG1tkbBdHaxKH/Z4+MxpLs32ODfZ4axev53Z3lOqPDoAABAASURBVOCsgpmL2oS35GySvB9Sm6ptyHvJkwTqFCTLZgWreJnSNrvSXY3bblM1iXaYK4M1l57O5ntUOkQOBj1MyljJBhrp+fb2DhfOXxJPFiMnEdJmekl6q3GTrKOUNr2SflBzP3T2DAmvXb1qvTgWn+LvwnSXC+L7zN4m6feDP3vfndp3LRFDSY0fFrKpOePJhubfo623RVsE2UioNoXZJVBmh3JLst5TgDCTPBvc5SBiNps9gl9Zlh1u29vbXZssk+P0Xvqh2cSnyT2f/PxnmSg4eFjZvB3ZyK4o/e76lmwlBcVJH+6VzUx0qK6lKxs720Tp1LyuqHUwbmqJUwFDaK3GdR0ZbTiGjLJspGfiT20KzZVrQ0zZtRhct8GcPX9RuDdEZ2WvU7b2doVAIBfmTgfCucKV9Ozzd9/FWPPfL7184Oxp6d9FzksnH5DtXEj6Ihu88777cQriMnJ2JMOVpSH9gWdj47SCCdmidvOZbGe6cxYrnYz1tvgTlnbGRH5nb3wJo4OFjJ22nHZ4Jvy2pdt5NqDIhzz4wFkFrJfwyoo1wVIKgyjtTT7nftn1GfGzMx13NpSy3InfZDPnpZsTvYa46757MbnVFBnRBEbKymWmopptisdLlNMtgnQyljvK0G3KlY7xVihIH7e3zjBX4N1TdFOIZtNtPaeT9RV7aeR/x7LpROk6+SMv3c0k91YYpfsrPj/5b2f7sksjPWrRUjqaadNvmoDiMJL9ucKSi+ep3jhsbV+grvfwriYokEoJkslkQrLZVj51eXmZQ4cOMRgMCJovzescwrkh6WBql2w40e54Dw1EKftM+raiTGLSsbseuK+r25UfT/qQsN2dTuQTH2Iz6eT2Zqezg9GIQV6Q7K+Q/hTSrbGezSfb5ApCQr1LU23j7YxydlF6eEZ47TAZn2F3+0H6CviyzGGMkc7Gbq2Jx4TdTDaUrjc3N1UfujbpD9Fzn5PWe+nSJcY6zOwoGL8o2ZzTnnZhssVuW1KayOZsTLL9h8+d5cjqVSQc0t8/mWh0gDnNZHuXQTGA1rG7M6VRljAX/xIf1kCv8EzGpfwT+9QagvQt2ViiqOvU1xlLlOA8ESt/7eU5tCTm420me5doqz3RjsbfpK03RBfVfoNQX1Cd/OW5Bzo9995LRqXW6STfyN6e+kl+Sf5J/3fkg5P+WAeYKLxarOKETBWxaqS/c6x8o7Ueh3iKMVkul6ab+JEn05uNai59bmeweZGzb3sTb/jH/4h17Q/rvmTQa7UPTZnIb7sqshYGHChz1uhT2BHbGvP+CM0NB3jBj30Pz/rPvp/+rceY2inpnwA8L3upcoNX8B6tGrZB3sdTKSGYG8+KAt9Bf0k+0LKj4HasmKYqFHCvX8XegRNsrR7hvLLZ98pvfVzB9W+dvsQ77jvLWz53H2+9837eeteD/NJ9p/nlB87wKw+e45cePNuVv6by1x+8wG88dJF3PXSBd+n6nfef41fuPc0v3f0Q7374Er8herfGe6+C84+NG+5zQ7YOniCcvI6ouctild22YCKyfoVBb41htkJuC71YiIQUUzRzjG8plj12FNkOW2ztPKB9e4cD3/osvvVHf4AbXnA7ez3DOfnyvcww6+fMhfu29KKSPlWgpFHJILNIJNQbQvXSQ/yZ64+w96n385r/7e9Sf/x9nOzBqpkw9DV+ADMnyiEMoXZGdu0p6gxfGSUgUbJI9QHJD5D8o7HUIZISKbOy1TV0sbNVaVC8B1E2Z0UTyWI47KWOJD0LkrPLcqR6WJPTSKfSeEnXrOSohrKDoDE0odVgqeIJkth5gj2/Zt3i5ZG0mMtXcGVRFiMgu4ULVGMcxpiOuPyJJgFJV5faOXlaq7YOq7pMD72cQoZtMkIJjZSvHNcqI2FmqGVotQwhyGSzvEeW56Rx1J2+sniRBqtNythWgihplKk2plUb8avvyvIyufjSRHgMheY2MrygQClq3Hn65SudKL2xmrylVaDkImTqo5mYl3sw31LwIQdlGhQ/UCrrNqtVHTxT8TyeBcazirRB1MpWRR8wWaNF1wQZRWjrzhkhlTDG6KfmkfY08qS9YU6hIMJnVm6xZdDr08v7IB4TZeI6KoBp60BTtVTzGpd4ywrGygIbhJt16muplXFtTEYlJsdlZHfaMp43zFM/Oe+51pZ4b4VDrQ2tlANNPDSKjoJeyUaFNZgWeV/SxpnqMskraL1pQ+7wihM9bvAhMFFgbdMmnEh4JFwRr6m02gxcMDI+r/UarPikddiQ0StGCrgNURuE0fpszHD6z8t4nLU4i+5MR0b3iF+6j57JuDPt+k6NHJFKAVeMAfkOlpeWyGWYpQ5b0/FUQWdJOt2XcvRaPumfFJTNi8VALYfT6EBTKpif6mBUKwjNsoyiKIhS2pkyGLva9IwbYIy8ikprdS1yco7OD3CuT5QONFprCKidw0q/nDCzVtzFyFxZBEOg0y+1sUn+kvusmqmt7XhpxEsKMKrYUl2+nitQSbyPZw2tsh5j8SNV07XRRJFgDf2lZc1pMXhcFAnjdOdUkwkbj0QpGWhIWs0dxU/EdvMaZ8W/JR0GjDEYE0nPW+lF0olW+pme1ekwInswkqttNZ70qUnBlzLQQbqY5C9172ws09h91+PAyioDHWaccCDZg/QqipI+hVBpzopWQUjQGhE2UfJrZfy1hNRojtCBGTqerINaKdYy6ajWIxVJPaTjFZVwzLTmJDefa8WSm5W+9KQDxjgFVCUrA2EkB53svQsEBETUCEZtkw6kQ2emoLkolsD3iJIpknVkIH3JtOG1TMVnqT7inEb2rBNaJ6egtSVe016exkd+ZJQPGKq/1VoS9XoD2WYk8TccDtG00tmKJPMUYD6Csw7kySY7/TN0fQYptRRkWImS7CSDWn6gmlvaJofYZzqOzPaErjY6n7AQYEa9MTUDGUUbJDxiJ9s0X62NF63FGKPaIFkErakVaXXCPapv1FxBStNUpern7Jd6rgM4psWYSJJlXQXSmnBe7ZA8xIf4m00b9uTH05uMmXx47lc4pFfsJ07coPK4AvURtfCZyEYTfmJHY7YaJpD5iHU1mBIjnXHSc2PEq3xoifiR3076Vsmu9pSwSD4pyq85ydjL79m6JbeOvmQ5m0xkGZZMeJLWlpRLa4vyV3P567neThkykP8x5DjbU98+PT8kF5ngiLKDKzJKwxhjSOtXIW032oN6SOWwqkh2M9GBoZQvCcIhBQu1DpcpSZUOK6mslV0txW/U3mNkmz35i0brSgeETMrRM54l7XMFluSfLQFjo+YwIkgmhYFOrHoWaSTHVvKt6WxLfjzJpk12puso24m69pKbNQH11DdqdEtmM5z8hhFKTj7GipyCS9NRrml6ZG6kMgejtmpvHDj5YFyjukpUdpTe/LWSUcKgFb5Bvj4Kv1ZyKQajzleh/iTGL2NqLXhvGDivt2P30OgwgK357E//G97wz36CW5ZyjhQBV+8Rlazpa2Meat9Le6Hch1gaUrqcj+tt2gXpzQt++MU8/6/+CP3rj7IzucBE/53ZOU8tx7W8vsxobYVoLFMFdClTb03B0tIhKmVoL2xNOL9bMpH/smuHsQePUq4c4G75349v7PFbKWD+1F380ifv5NfvfJAPPrzBpzfGnBZmZ0LOedvnovaGDb/Edr7Mbn+to5nGHytbvjNYZ6e3xkaxzAU37NqeNwM+oYD74+d2+fDZbT704CXed9853n3Xw7zzc/fzjs/cy4cfusQFzZEdvQZ/8BQpCD+7XTOtnWzvgPyAw5HREy5JLDMlMqc67OFreis5ZZ8uIdf4hpte+m285EdeyfotJ3nYVqKS8XLBNHe0zmJ9hlUUXMmuW8lqeW3A1QdH7N33WW7WWIPNh3jrv/zHzL/wEU4eXmKsTPhk5wL9ZVD4xunNeXKB9PtGmW+rNx0eE0EKxOM/FqIoaaFs1eihtgBC0DhSqzR/qaB8or0mL3pd91a+L8i+U5soO4nB0MqXZ1q3EQKpPvmSVG+txZhuVL6aj/1qOn8t+2q9UtzHjNiBp3stMgpEY4yM0uHyDF/sU1Y4cglWeyF5Ycn1LPMF1uQQCwg9qAo5uoOsLl3LobVbObx+O4dWn8aR9adz5ODTWVl6Cv3BKUajEyyvnFDwvaqgqqWU850rW2hkWMMlz8pazmjZdLS65hgtRbxpCcqOVHodHBRkHx2tcsuJ67jxqqu55apruPnoNTz1+HXcprrbVN5w6CQ3HjkhOsWyNuG5suK+r2CsyHGDVZYPX8vq0dvoH3gqvdU7WD70DYwOPZfhgWeq7mkqb2awfjXZ0kEalxHTpmkimbP0FWCPlgYsL49YXhkx1HVP2Z+9vSmVnPFY2ahyMuXIgYM85eTVnDxyFTccu4Zbjl3NzYdOcKt4veXYtTzl8EluvvpGtbmRTJtvI8NrwlDBpBxLflR83MzoqHg5cgdLh57K0vpNyjTdxPrBG1hevZpV8Xf40NUsLR/GuEJkRYG06Q1kNEtLhqUVIx4jayuekeSWtS194xnYjIEC/BuvOsU33fEsnnntTdwozG46IsyOnuTmIye5SeVNR05xo/i+8fj1rMvxmLpgkK3LsgZYtyJ+bpDTO8mBgzfissOig1h/QI74IHl2gMKr9GtkfhnkeMCSDM4YQ1EUjEaDjgbDPuurKx22skMZY0ujIMbKGE+duJpvfM43cuLYKU6I33R/jfC85vhJrhNvV191nFPHjvOcpz+Tqw4fwVnNoY0iyKgzbdzrBw5z8tQtYI6DvRprr8HYU1h/Epsfw/kj+Pyw9O0Y3o+AHlZ6nSmAT1m9ldWRdHdEr8hYW15hNBhiDOTOYjEdHTtylOuuvoarT57iavF79fGrSXyePK578X21+LztxmfztFufz+rycdoUJFjpo5x9mm+0rLmFl8sOknD0/rAwO0zu10Vr5Nkya8rYDKW7TptDCFYOLmCMoSd9XFLmd7TUl6yH4nXAsFcIB+QwA1ZtvGR91dph2cz13HT8Wm6TPJMO3nL0am45eg23HbtOtnKC205cS9LTFVcQ5jNtolNq6XI53mV5KZOs3SO0vORUt0+jESwv7z/vS/e8bzRvg3O11tFSFNLBA8v0hr19fpeHGmeJTBgbY8icY09vCXp5j2tPXsvJoye4Rrhde+oa2ce13CC+rhH/pwarXHfgKLefuoFVP8DKkWeh0CFSG8/EC7tDuL7wdcdo/SlC73pqUZmdJD94NcXh4/SkL5lss+0Xsm0IiuiMdruUlTmwtsRSlrOszevk2iGODlZYUqZ/KDnNFWDuKluf5H/99ddLzic5dvSqTu5JF689caq7PiFdPK76U6dOkdmcHa1rJiyxUWvvsbJ6kPUDJ6Tv17O8dANLo1tFt7O+9gxWVm7j4PrNHJGNrywfVReDolucbcRoYCBZrywNWRr0WR4NWFtZlj728WqWSR+9NSTqFxnLw4F0YcjSsM9gqPskr2Xv7CwiAAAQAElEQVRYWooiw+pKJv/gKXoWY6Un1oLWaumzunSSw+JhffUGzXEjB9ZuE93KwUPi7+AtjIan1OcAMQyICna9z6WLEecDRR+Wlj0r605rtSyvRJaXDaaZUcgme7LpIZ7rDl3FN9zyNJ59423ccc0NnR7eKH+T9DLp4fUHT3CrfPltV4uHfIBta83XCIdInvVZW7uKQ4evYf3gtcLzBrL8uGz7mOg4mT2OM8fIZOMuHFW2dkDyP8YYMufpS/bJ9yQsV+THV1ZHwqtAqkAuDDNjydXuGtnys+54JreLx6dor7lZtnOzeLpZ+8yNsp0b5CdvPnENT7vuRk5JX3IdRHqiodY31L56dLTKVcNVhhpvOMjoiw2XVUQTwM5ErTBrGIyM/E8iq/IKpfvLNIwMBlY+CLWXrBSs09KtadA7wIG1q/FevtYd1fNjOHdCdLIj667Fu5OsSZa97AiEvnD0xNhiZaf9ofRqqWF5DZa0X4yGBm2TeJthFbw7htLDAZNd8atDsk6c8g1z6UrT+aBWiQ8TaobOYOo9Tq2NGOTw2X//r/mdt7yW5xxdZbXaoTC1DgjiXYGY0VvZXPz3lKDa9fD5yTafUt+nvPy5vPC/+DGWnn2LllehkILeUo9Gsj91/Bg9+YndrW12lcmN0tVesQLyhzuzyM7c0ORrFIdO4Y9czV5vhbv2at6rN1i/+rl7+I27H+R9ymR/4tIe984C5+Xnd4tVqqVDhOUjTN2ImV2iYkSwMhS7gnUrwkFltkrrVqmz5Y4qr7apvWhiR0zNiN7h68jlY5Avn4uPS3WPh3YCd52f8qnTO3zs0i6/fvfDvP0z93S/slJpzuWTNxOHR7iw00onRjQ6iNc65No2Y7kYsqq4oid9rMop6V8dy1YGmh/FTFtw7XGe+qM/xNO+/8VsHsz5+NaUqINJrz+kHtfS8wKvjP8mLdux4czp85xY65F+7eeGvmP3Ux/kTf/8f6X5xG9z9eElxQO7yrxPMZLHYKVHihOVm8EE0HlIyva7fQ1I19MhqFSiUMl7lPdBtXj5pDxz9AqPLun2dvkADUlQoiu1webS5vTcYYz0Ulqn7bubP2pKY7pWunriX/vEu/7R9rTWkiXAejmDYY/hqM9g0FOQlDMaOIb9jIGcV57nWOtptbEHbU40BVnvMOtHbubAqWeyfOo5LJ98Lv3jz2Jw5Bkcve55nLr6WZy65hmip3HokJxCsQwmw+WFMki1nGJG+lchDqwPOHhgKOozHEi2ccryYMTaYIWjSwf5M899AT/40lfwAy95OT/w0u/hB7/jZfzwn30lr3zRd/N9L/luXvHt38UPffcr+X49e+qpG6TIy3IoI4xfobd8jINX3cLhk89k/egzWTv6XA6c+BZWjz2fgyeex9GTz+Oqq79B5R0KeK8hyABTRhx9BAt9BTbLoxHL60usrK+yspZopdtY8yKTI1xneTjkm77hebzsO17Ky779O8THy/j+b38pPyS+fvjbX8aP/Nnv5fu+48/yA9/1Cl4ufm+9+qkKIDyEoRRxSUZzlPXDN3Pk1DM4JPyOnHoWR44/ncNXP5vDJ57OoSO3cPTozRw7eSvrcjZ5b0nKmnXyyHRIGo5yVlZ7rK8VHYaHhGXauAUyBRZJjoHNeOp1N/DSb/o2Xvjc5/P9L/4uvv/bv5sfevHL+P4Xf3dH3ydcv/87Xi7+v4eDK4dkiI7cD2nlHGBJfFzHgaM3sXrqDq669QUcvuUFHLnlmzh28zdx6pZv5hrVnbr5eVx90zcSlVmOwSFGcc7R6/VYXllidWXIyvKAI4dXFShID5RJSlnaRLmM8babbuelwu3lL3kZr3jxy/le4fcK8ZV4+97v+C6+9yXfpfqX8uJv+RZuOHENfR22WjnmqrbYfMjhq67hqhufxbEbv0Xli0TfxombvpVTN30T1974zVx/y/O58Zbnsr5+EpcvdU6hjVF6HbpD5op4XFNQti5ZHzi4Rn/UoxWPSqXhZNX9zPOUa67l+1/+Cr73z75M/H03rxR/3/+dLyPp4isl31e+9Ht50fNfzAuf/xKuPnIdGTnW5MoECw5tHstrxzhx6/M4JsyO3vJnhOG3cFQ4Hu3un6dnz+XUqZs4cPAYPu/TyoGVygwGWuFYsLIqXbzMZ+K3P8hJGKNPyn6aNvAtT38+3/edr+CVL3xZZzOvlKx/ULL9IfH6KtnJ977oO3nVd38f3/9dL+MZNz6Vtd6QUd6j3xvIVtdZXxuxdqDP6npP132VfVbWeh2trulelO6HI0+WB4yttcYa54MoSg9XZRvLrIvXA6urkvWQzJpuQy4E5Ppgmadr3h96+St55Xd+j+zmpXz3C7+L75XMf+g7v5fE44+8/Pv4iy9/Ff/p9/4gdzzlVla0CQ5EhR9ID6/j+hueyVNuk/3e9HxO3vItnLz9xRx56ndw9e0v4uA1T2f95E0c0oa3qs3ZDiRr78EbWtswHFkFlyMFKQNWRgWHtdEt9z2ugYH08MDyOoeWDvDMpz2d75Fsv/elL+d7XvJS8fpyXiE97K6F6fcJv1foeWpz+w23cmCwylJvmUY7St4faY6rOXHyNvmY22Xbd7B6+A5WDou3U9/A2rFncPDY07nq+K2srB4Tfj35hVZ2F2U/jWSds7a6LD1Y4+D6unR2Vf5RbaQH3hltXpFU9vs9VqUPq0lmar++qnkPCqMDhfrkkmOPNckxya0/8BiHsoYNTaP+2RJHjlzLNcLr+Mk7OHr0do4du4Pjx+/QvDdS9K+Sj1IQUjpK2RnGSyd7tNrgI7VkD0sjz+qy5pEPWl0pZN8FUW88XISe9Qzw3HTiGl70Dd/MS77xz4i+mR8SZj8kf/6DL3o5Pyj5f88Lv1P283J+QPr5jbc/hyCbS7qcmHXC8+CRazgq/7dy4nbWT2h/uf2FHLr5z3BSdOLmb+Mq2fsNN30z113/DfRXrxV+ntRf2xuDXi6ehsJySTiMhOVSFyAYBXmEVsGGoa896Zan3MyLvvXFvPibXsj3ia8feuH38KqXfC8/LH1Me8/3yU8mH/7nXv4DXH34BH0cuWwzS5n5qmGpKBjJdxxYWWZtbcDScg8vXaubCbFVMGvmmjeyKttJe96a9r3ks1fX+6x3tlWwtprT3cuHD0c5TiA2wjrpE67PyspVHLnqJk7J1x6X7zh+87dy7JZv5egtL9ynW1/IiVu+jau0X/T7BwlKliX2kv8wLjBaKrr5VzXf2gHxuJJTFE57CRjJCWXU0R4/HC6BZFfLl0TZK6Metp+T63roM8zuDn0R0zHv/pc/yW+97tXcoLF65QYrvqUtJ5gIw8wycDmNMvlbqtsdQnvNOk///3wXJ178bLjuMFWhYLqZUjWl+G1IujPZ3sUq274kux0qDsANmTcZU6Fe56tE4TAuVnlwavjYmU3ee/cZfuves3z0zBaf25yxZfrMeivE5YNkB4+RrR/FDNdpshElhdR4qOUtad0q6eMV07i2wNUe23iphRMveUet2qPxjB0+0m9WWuZq26TDjVvC99bJ+4fpjY6QibfzjePeaeAT5zZ5zxce5J2fvIcP3XeBc1WOWT1JMzhEWkejvo0piCJDDtKnKLuMWJRzwWq/aWXr04nCah1qDj7tBl72V/8Cz3zp0/nUmYvcc26LIyd0+PI5G3tTarWf0DBc1lDlHDfbge2zPOvYIVYnl3jdv/hxZp94PyevWqfdPEscb7IqUUuspMy1cerH7/JR0C2l0EPDXG9W53oLlYLwulafAMaAU/9EZQmJ0Dq86wlPi3KBwttgDaRzXdRajXG694CVvRqRLjHpxxMm+4R7fo06RvGf6JHhLgOX6hLt1wfJOpAeOa3fXyEX6flIbkUy2Fz1mbcYI3BkoMEWhJSB8qvQPyQ6AtlhcAfB6toeUHlYCnUY64/iiqvwxUH1H6oux0lR6rrSdSA5F2sD1rU422Lk0IOOU/PdPaZbu5TjKVljWfJ9enIKA71q6kuxe7VJf4vBKOYMpbTp+bLaGEl168IWdZlRVj3qZkXruwqXnaR1J2nsKfDXgLmGRhR0bbNrxN8p8vyknOURbFyhrSIxNDgizhu81u9kBEalcTCe7lHOK2bKFFZS8lzKs1T0GSnIXSFjRY7iYOixphFWFIguK4BdFp8jGdl8OiGTsWemR2x7UswBLjuIE1Y1B2g4Av44ZCdEVxH9EUx+WHQIzDJVLfw1fqOsSyuNNjGQOYN3iHSdRaw0vNHmEho5M1lHmM4ZuZwTCqoPFcssUbB8heSgE46pbsn2GPkehdZR1y1BylI1hkprQA7G949AT1QvQb0C1SokjOs1qNehWidWA/Xrg7EgXPSDzDpyKVKvX6gUo8LVW4ugZZhrPudJryW99SwVI5bk1FbpCb8+69q+13S9qgzyirBdwnOgN8LrNE0T8eLZysBb4VnLSUb1DfUysRQvoiAe23pVBj+iqfvSiQLcQNeOso4qgxKONUHyzsSaWCXvZRgPxqD2Jel3alNAYNrA+kj4+YKReBmJlxXJdV1YrqlcVbkae1yVHeLqtVMMTEFbtQo6IUaDyQb0Roc16FAk7KqD0NG6St2Lb6ohvZWj4mEVp7VJAbjyMTbiMoPzWrdKL34Ngdg20iPJSzttEKX7oc3JW+iHjF5r6dWWfqLWMRKWS+J92UmX5Ein2uxmu2Pq9Ks844nGb8ncPnn5gGSbqdyniJePyDxY05LeFDX1XDxU2nBrLbTBqd5LJ3tFRp74DDVxPtcaqy5gqTVHFuDwcI1VyXZZchvKJgbidSjeBpLtsgKBPoYVyTbolfNYPE53J+xsz5jtzinrjKrt6w1Un1m7QtUcoKnW9Gr3EFl+iswcoyiuwvcO0UgmdXBIBLR6rV+1pdYY1S7gbY3ReqQgktVMM7bMdvaU/dvBSXYrRZ+hy4WjZZh8kGyhLwwHwq+zF1twQMGKka1N9uS3tLa6sjR6w0W2wr6PPKbyBAxEffkgewScSHpCcQSbrRHUPmjt1uaElGGkxUu+iTJvdW2wyC8lWSu4bdUmqEzyd0kvjBHuqB1kvhFVHXlXkmW11ttgtNY2lFhrJSdPlH7ZTHon/5L8dzSHVHcYsgPgVe+WsdkyrlhS/77WBPOq7OylbuXDY40VdjJfki4kXqwxujbSBU0hXWyqioHNuGr1AEf6K1w1WmdJcl6WvEcJQ/mfQbqWrYzckGZSYozBOUeTIhD5eJd49Ic04EGw4q+SvczXoPM7q2JqibZeoayWCFOna0tQAB+SfzSSs3jMpM+5bcl1QExlDBUIv1b+u53X9LV/HFw6wKHhQUYKwJY6ylhqcga1o1cbBo2TTecs5z1M3WqvgOSDq2omKwzCDHL5uJ6Moyd/Z00QDo3w2C+NZNrvWckokPjxvu1KZ5uu9C7oWUPRM/gM0t6cfLBGAPk3Mq11KF0ql6BaFuk+YfE4GtFXEIgtMPJJ1kqfAt0nF0/JtyV5eU+nLzJgzPz+DAAAEABJREFUOl2SXsUQOtxyrS8Ku9pE2jxT38hUb6xbyZ6qZpgPMBvbvPsn/hn3vuMd3DDIGZSbsuQ9ZvNLmle8K7jquYKsV5D+ZZSLSQ9vPcxT/9y3cfiFt7B9IHJ+epbSVCwPB/KcTntHIJOu5NaB+ldlYNZAqXGq/jLl6AAT+c8791o+8OAmv/rZ+3n3F87wma2KS36F6eio3OchzEC6IR9fy1ZTMm1vXGrPrqnTYJKjlf167WteY3tlcH0VyeaRPF0rU+5rYVMHXKs6+c5CviOTMHLZZ6JWgXU7E4ulgSrD1LnkLEpxkfR5YgfaHmVDB0+y01vlC7slv33vOd5912nee+957hkHNu0S1dJh6t4aW3PY2K1kV47BaI0jR65iqj37/KWLBGvorS1TZ5aJ9IUDI5767c/neS97LlHL/PTDDzNxDflKn/QrkMWgD3nGUPdnz9TS18BVfcvqbJc1BeCv/af/EO77PFeFGUvVhPLiDlaxwmBoIYMS6bSFKNk/SulepGcRPTSOoOtaOjIvG6bCbDyJ7OxGtrcC02mlAD1g1M77nHSImwqvpD61sJ3Maqo2PbdYK0XUWEG614p0+VV9xd1X1f8PvbMxBmOM5onIvIgxkhbfaANpFRiTHGszI8rBm9AI9UZttNFKEaIst3UZtUCrJK25Hs9amMmRlr5H7ZeYzJwoY6qyKi3zypDaVVLoSk7RyLjSnI3mq+Wc67IiBV/I4KwE1lPWqFcMSPdiTZtRoJHAjOayiSRAJ+MZaGN26tPoFFZLCUITGWijCHKWQQFvkONs25xaZS1nOtdpdSZeShlIqQB2NrfMZuJt5mkqOas40qFjiMPIsQb0/rRbdxAGrYLctOGUctiDwQDnDL1+jvxpF1z1ZJyZjNSVgV4FQx0a2NPFnpAR775s6GvcQu2SUfsgNRG/bR01RiYHKB7mRgaYUYmXdp7RlD2qWkYV+rRtn6YtaLVxIUfcyhGE1os/RxT+sQmd82rrhiYGsaVxJS9rNU/QddOSfje+VSCTad5My0vkFei4DtOIS45J/LXamEKsBX/AypAbZ2lNRkmO3opR2hE1Sx01rFKbNSqVVVyhbgfSqQxjhKIo2VPTVuKx1hpEzZy6mqtNjRFfWQosbEZb1eIfGr1G61WO/twzkHz6coi9OfSrSE/YFsLLzCpqbdKhEn/Gg/rH5KC14exVVro5onX71LghrZxhMAOVPa0pl+E75lVatCXPczkAYWSEn4Cs5CECgVJ2kP7IR0uQPkTki0i/42mFs5MeO/X3wjpXmXc8RvrThr5ei4bxHF+2mHmlw2ONNS1BOoSxNLKThoHKZdq4JjpIiOuacVW0QmuGVLKZSuttJBtkZ9ZrjQibUFPXJUFlGi9S67oC8Z5J1rkiNSeGg+YeZEOpryXT5mGFk9NyjUorPbRVS5nw07WRE+z1eiwvL2sqR62xW9l9IwqNdEaOOfmGK5SCjUTJfsFq/oSNyBhs4tVaqlKeVjpkNZZpG23olVhsyaKRBlmWFdB6YZiJn6D3nYVsZSS9LmSjVs7EzNVHAdHOxgaVgvbMWFaWllhdXmF5tIT1GVnRI0reQbaA9LFhSCkbCXGZcqrr+YBQJQyGklvW2YlzGVZ2O6/HVO1EWM9o7ExrnlKFKa2rtKSWnoKUvvTJB3DSuUzV3Qatsi+77UsuTrLPtAYvfczli5JepEyvtznG9Gl0+J7XXnpmRYaycbQxF89J/7zmd2rjCbLjVmtv5ZNCKGgVMHiXI4MhyaCRPiaZN5J7pMWLf2MjRtqS7gktSRdayatppRuiZF+N5LZPpcasZG+NMGg1QqtrVEIlXZ7PA6U2z1L2Vjc92pgoFx6Wqo0i9TGWKB9gnRP2krM3GGMA2/1noiM2VjaMyojPhLN3eg7VbE6tHTcqWC2nU4JsNygIso2417WRnmfqnwIiFy1B9VEYaxQa6e68tuKlT9mK6h7zdkQTR1SJ7AqtXSbIvk2+jBelfkb6YYzp5jfCKVGULgb5IVSKUzKxl6mJs1b2rRaymfSHfJV8ti/BzzSSKKtU1gZbRpC+JntptZYQAlZBNmmQ3BJzDaa6xgXmtRQlRBA6TthlWYHR2irtdUE2lfa9VvtI27YEySnEhhiafTmKv7qZa72VZBGI1oDJtArpUusIVUYjH7FPwsKMqLT+KpVmQGn71LKzKmGuuV2a23rNY2mFq7ZcWvkCsUr6pF9JQaM7U+NtSxLbfDJmLLkF+Z3Qy0h/QD4Xv4XkL/Bhe8ydr38bD7zrPTx9/SDHpA9Bh85jx8RLDYYM5/tslSUPpCTaiueGb7mN27792Ry4+QgPTx6m7dcMlOmvwozd6a70MVL0B+Ta94fLqxjZ0VhYTSWdKh+w4wfcK9n8zsMXeJeC7o+d3eGsklez0RGa5WNUvYPMslXm8gXb8sPjecVMcqokB61K43mcxs57A1rho2rSJ9mSE07WgZNtOa1Fqo61VtKLahJIGBl1CAKtCTASf4PRivb/ES7rEY2hbiJz+dOJ7MkN1ilNnz15u6ADXX7VtTQHruK+SeS37n6I99z5MB964AJ3bk7ZDAVxeAC/dJA2X5LuWO695wGWlOQ5pbesNvdsbm9RtSUKStidbDFpplz/gy/j2//cK5gvw4N7E0zP0cuzzt7G8p0XlKS45poeVvxOzp/laM+QXTzHofkev/LPfoL+9iWuOrBKv5rIL5dYBztVzdxUWk9at5b+u3y99MIaT1TsFYRL0qdGsqrUv5TeNcK9rhqs9NZJ9yrZ1nQyYyZ7n2h/r7RnVsKqlm2l/lJyzWQ7aoWxLp7wN43yhDv/YXSMBr4Yzhgj4fJC03WaNyj4CHICTs7AyTGga6O6pHyJQjIR11LamkrHxrmrpfAN8zxQDgyVTk9tPyMbjCgGK+T9ZWw2wPlcRtUny3tS8Ayve2OcHJKXgHKsHL6VEro4wLsB6gRFQcySEecY62Uw4OVU08bUl5E6p76iNE4wcn6iVOY9zWMdfZfR94bcNDg7J/OVaIpz467M/FRzlVjmWDllK6uyMiA1x2ssZ8Ga2JGxCb2A0T3pWtQ0DbkTD1HISdlcNPSNJwsWn0jBT7rOgqPQYC4GuaQgniJWhpQhvlKAoutCkxamJZcT7CeHbgsaUwhtYWD7mrcv+RVAD+uGwqOH0XVsM4xw26ce6KARNUtjDU1mdevAO0w3psUYS5blOOMeIYvFXKYo3Lo1ygBdXhOMsCki2hsppQcUPWYytsb2qCSnyo5IFOwSwS7TmiXa2Ce0GlNzGBxReta2rXStgcv6ZAkIEt1WtApiYqt74+nlfXq+xzDkrDQ5KevUZaA03jBRdHrmGLk+hXi2USMFq03aENXP95ewcrBBa27kSBsHrcp9iuLRdGT1PBqwzuHzDGMM6WOtVREw0pu0eRlnyXPhpXa583gMVnrSN45ea0gHgWFjGIm3xOeo8Sy1GSkgL+SRilBSKOr1sYQ4w9igTbWh6eQ7oBZ+tbCr3HKHYyXZ1rYvR2uppItttBhjsUYzGwPCLZJ2N2FpGmHbQmwRu3hFE5l4zJIMVRayEazXNyfZW+ZzMpfhEtlMfSPR7uMRhFHIHaXGb7XWiOaNV0hjSKdsopjjEvIxw0v/MlPgTS6TeJRc9JiI2kUdSgNo006637eWvub1Ytm3WpOC2iI4Hfigr4Czr36DxjEQNqPBKqtrB8iyHGMM6ZP8T6mNovubDg9WWEaEAy1OPBtjujV50yevl/HTJbJyibwZ4XVo9a3DW6ehxJMLVHFO42raIjBzJVXe0PSj/FpLsvuBzWTHYGXbSd7pvi9MlmyPREVj6QmHrI1dG6dy4HKs5sGNpGdLNOKlUpvkZUqjeUzDTNTkgVZ21XorzNMqPFHjYoa0CsR92twkC5Nka8GZiAltR5l0MsnbySOkUkMgKyC1TaUTFohPKzytnmgYqYh41LWVvBO1skPdYqwTeiieiprEYX2ByaQbGrg1kVrzlwoG068EtNoTjINMzxN/zmXiK8ca+aTYx4Z9MrFH0LhNko90MohBJ/9jveYSRkkXjYwvly/XkiQPS6Z9IXGYyLqCRrbVSt+a6KmFR3DyKW5ILQr5MmXCVXrSZn1qjVOZiPIQxEJrMa303WMx2MjlT7oIaEWgpELU+q103gnLzDr68jvOeAiOgcbs2z49yaNnc3pO1+IpdxleZJynNdCqf5tZmoTVIFcG07NrK0phlPg3krsR76l0FOrgCbUVTzldfXomvTciq7Yd4bBGfBhLm/xmDBKfI2re1jjq6Jgnfye+GlGt+kSNyso7EtU+Su8qqjAjSNecU/9oaRtPlF9Fcoo6GBrZr7UZVnM6E7CuxrkZ3pUUheo1nh/0UAVpnaP1VdzSElzc4DP/4dV89M1v47mHj+PPnidsXOS6q4Z86nO7rB4CazLSH0RuOqiu6nHk+bdy6kXPorjmANXeBY4vZeSTbcZb59W4xS/1ZYOGPQVlM+nGAxqz8p7VYxr/0CEe0kHgA/fdz2/dcy+/c/oCG/mI2dIhmuWjzPNVtvUWbFNvPMp2QNZbw2sPKAZD+jqo90RebyNayWnaztmtZpJZpMkMdS5KZQ8aiajqGZWG0jbCMFFQuU+1MOrItuwogE3/4lr6l5qmso/SGFrZBUpieM1r8MKgTysZb05aTisQviTZx4NHWbnxdu6ZBz5+cVcB+NnuV1POlJGx4oWJdHqnihw8cJTpeMbZcxckx8jKyhKjoiDTXpn+lmu43GPzzk+Q3XEd3/3f/kWWrlvmrA5Ea1mB03x1hHy1z8MX5qQQ76Cy4F5vLq4e9Tju4P73/iaf/NVfhocf4OjKCB9rxrMdYh6os5YovYHAl5JV3T5FySkR0i1rLc56qUquMsNJH9O86blVvYS8309t0x9cRgXtKVBP2f1SB4XULumpMUb8pnnV/Al+E3dPsOvXqpsRgBCxCCO0VlG4PHiQEQpgeT5LkDMQiWMrZ+ISSUm9FN+p1C0pGDPyYhH1kTOOUVdSuJhG82AEPNYQNFGljXasrFfVtDRNoJSylDr9VjKqVo43Ua3NrBNMq77GkMvh53K+xjhaBWGt2k3mMhDxZ4zB+owkXCvBiQ2ixrUYZWvmzKZzKmUTMjmRXEFS4i1lWUKrwUMk3beJVwVCaR1pTRqSRgGvVoFzkSLPyLRJWCcV0dpSfRsDQUzuUyNnGbXEiDEGr4ZRfKZ5jdG6UzvNZ7X+XEpngLaJaHB9M7zPcDoda8CO11YYGdtqTUFuTyUNVn0sZv+n9ViNE+XAgrGSn5y91i7YqFujNe1Tx5vkkUp1xESDMQ6jTctYjeYsgoBGODbisRaPCY9MTiKV6WEqO2pBTTDqkO5B67UoY1XSKjOTTrNJll7rMK4g2Eza4AniL60C40Fzo3usIy0/jWOMYf8TukJs4ZwjycIbTYB6m4jVA2csqYzSHRfoeEn8GOmDJgOtHfFH+mjc1Db1McaQeAYiV0gAABAASURBVI9S8kRVLdlJjq3WoGE0w2U9iHTt0nCJB4wlqmM6GNTlnKZp0EgkHUkYNW2l9k2aTesJGGNIc1qNI05x0YiQ43IiQ/oP/UTz5tbgLKQgLrW/IiMnXbNaq7oSjObHXi6dykw9fUdF0SeTIzXGoVFEYIwh6V7iLY2beOWy/NP4Ce8gfNI6ks210tGmrNSk1TqCZnLsfwzWOpyTs8wzgmacKbs8nk1JutLTBrI/p+3mNMZ8ScnljzFOGBptMqhvFIZBOt6QaXwvDDqepHdJjtbtz9/IXlM2NIq/TAflntaZMGqUAW8lg0ztNpXxTlM42UGyH2MMaSyMoxB/oZNblH7WJPkl/2RiQKpEJt+VyNscZzxOKxdMoIA/yHc0ys70shzSyg1EUQosWwWLQQ4v+bBafAgk9TUk3rwOLrnJsNJBI1tJZVQW1GM0p0i4p3apT/I/rQwgymZj6qO+Pi+wKoOxCkoa4RWI4isFuOkqAFY8OfHutP60pkSIxyRv7223/kZ8JUrPEgYdJmqTynQ4sdbiNYa3mcocp9JoFen5fnu6j6DSM0+hDT0X+Uz8CetobCfDuTBKDbMiVzzR01iumz+tLelWGivITlOZsE3jy+TUxRCtI/n/Wn5HFSSerHQtlamN1XMrPjPNmZ6nvs5ayVGy1H6BCRhjcOLHGNfhhMlA1wHpkNYUjSdonFSHMdK9tqMkx0p2m/BJOCV6hE/pTIxG45EQI33S80Qm6i7Ezp4HCtSMbiUk2Y0uVG9JNZZGwHVr1m3qUmlfmenNRJJh0p+yKYkmCK8cl/jUfE3yR4EOP2McufYpJHv0SffGGIzqjblSusuYa83qn/AJKo3WboWJy7zmsASrMTVOa9B6UN2j5DI9lD5HLSzQUktv0p4m1dL8wiBGTLSXKe5jr32yiaWCvTlGPCZc9qZ7bE82FQhukIcJXHqIC+//dT70xldzw0D9Nx7i+ChjWfNdODfhphtzHr4EzRAeqnaZH+xz+3d/Kye/44UoemS8u4XNC2a7uywVGQeXhzjxV+pNgclyBX4FF2cty9ffxlaxxsfO7vEbn76P99710H6WmD71cJW4vMbc9xgHQyldcL0huYLeVmvanc6kf5FaQeysbJnrLctcZdsYrMnZ1zvXYRZClIyD1r+vP7X2uqapu7rQ6Uvs5IY+xli85GStp99boleMyLUfOpsR8VIXSyNhJHlP96Z6Y5d0wVEo057pANDKp+80cHZaMjx2De3yAR0q4MP3n+c3PvcQH3xokwfDEtX6KXYYQrFCsbQG3lFqf5rPd8lcQ385J8nEr/XZm23C2oDn/8grOXL7VXxebwOKtR4+y9SnZu1Qof5w/sKMTIY6kH5m2xf5tluu5gOv/2k+/cuvATvGV1vEZsJ6aq81GuHoROgj1SMRJmCEWkcRpFoEPWiliE0LtTbWRm9UEyUfpIE77IwxpPtcOpXnHicltLL3pglMte8k+5E6Yn1OwjZoPA3PE/3YJ9rxa9FPeGCs1Sk5yJBaGmdQAkEARjmPSopWkzZvJAwTWl0bASllrWspba1QMHbZuQSsHhKt6dgyxug2YonkxuEDeCl0rk2tEPVEfWX9BmRoSlKAlUpnIVHql+69xjMxYCRIxENQFiIoAxxMo4aSoiIvp4apT3peKRA3kkYmBx6aqLE9QcaUMhSJj0RpzCCjMRo3Xfvcaf01UQrj5eTViyY4ojIQQemRREbZjVRXJYcvnlLbirLDqtX8rXNgHCaR5retRkmBRNuA+M4LT9pgjIzDSXHEGlUb6HArLHU5oRbjaZxK2EYZqc9yjSlANGZyhtFbjOoqcVZJcK3NqYRpcvKId2MMxiRKfKRSjEhCGMnQ1TjfYFWm+46EqRGJPYzGQ84pim+LI23ISHqt7lOZyESrGoezFmesro36pdIisahPrntHXxj2XKFXWjNyayT7ICm3eDlOh3CW044ihJ/RvbXCQfy3ep5+dUMTENWvJdJIRuk6YZfqxaJq05OWpqkwXiO4ipSVrKULtYNaylB39XomPKpYkTa7qAwFwsNb8Z3kUsk5aYOyOK3lClldW5xxj1DCxNtM9Q4JjFzOKo0RtWgj/hrpXF+BBwIybeZOG176Jw9TRiFKDyVm8WwlS0dXT6A2jXhqO2oyqFSXZNrI+Hw2JOlbJb211gvTILnWonKf0HUizW3ULwUPUR7JGEP30bU8GTFtCJrcRIvFYTWW03qjdSSxBsk8XRfiNygo8NJjS+zWiMYw6ocATzpgjJOMI2mcTAFbsq9ch9BWMrBG9SIkQ3VW13qftKooakVINk2Sg2TsZG9JbkHXNs1tLE2ImkqjyzYSZsk2KuEbvAXZR6Kq0UapMRrTQmawknGpDWI46lPKMTvZYF23qs/k3AHJrJEdt9ETtP5MG7BL8lCAIwaRmlDXGlN62GYllRExJ42r5mpi8DbXui0Z2qTkr7yoZ/rk8guusXou+fiMShtxsA7SdVnTtAGruVJgma697LZNaxTmNi9IbSthl+s1vZP+W+lDZx+SaQrWndplmrWwfc3RwyiLaVTnjOazsotmLn9dCsFKJDw0dbRGfDTyMxE0txEvAUO6TnIOxpLIeIftcA/isyJqhKTLWjDWGKzVHEYDYlMVaZwr/qrVeGmetuvVamyLl8yMscIp0Ar/ZC8mWpx49VZzYUg6gvaPqKwZNCRb7Ej3lojX+sQc6kXQZGmMQsFKujbiJQXyXvJ1Fs1Rkcaz0gOpLKku8Z/KTPoStT+kjHVmW0wocbKVzARSXWrn1ckQSPaRZZlsoSHvFR0mMRqccTjJHfEUTU7yxZUMJngHwrRKe4dkkOt+ruCtjVqPB6PH6bpJ67QGaz1pPCMsLE5rNFJjj1Vwa+Xjh97jZaOofTq8I56cdDrKjxiNby1U9Zy0N6b79FwL0pj76Kd2yeeUej2fIQZkq/t+yugFUk3CI63XSKc6SuPrOr1ZSvMmklkSxIMVL8muahpsD0zeUkk2pRJPLuFIhdE60RhpXQifqIZR2df09x+F9HttNCRTBv1oX1jPzrL9W2/iDT/xN7l9ZcJhd5ahvajA/Bxe9p9keVGJ7CMnD/MpBZ/2NsNzXvWtLP2Z51BKzg+XMC/W2TUF2WiNybxkriC8MIZcuE6U3Z63wvTwNXyuWuJ92znvPlPyoUstD7Yjpv0j1IN1StnPjvAp5UuMsPW5xbqE31xynWNle/Gyj3B6C5OZAX23zMCvdGXfLNGOA2ESYYqYAjuPHblUli1ZA+kNXZb4EbnGY+ZWfSDuCcftUn0juXzGwA1JVJCT6T8nvRjkmdZkMfIhTVsSEs6SP84QJZdJAxPFImblGObIjZy2B3n3gyW/fO+ED25k7AxOsuvXmQmrIJ/nvPTeziW/bcqwhVuyMEhUsKdMPoOMW171vTz1Vd/Ahy/NyTPDIKBYzxBlD2kPTeMs5xl+b4/s/F18y7UD3vf6/4N73vr/cOB4H9uM2Tg/wbbivXFav5F+OKSCdHutiViETQjS8RanO+NVIxnUFgIGbxyFy2gbcNaDbC/tNeiTdDLZmZBX0D2jUBKlPxwwVdLl0ua2StmcMIwmU2sNqJ9P5PvEez6R2b64jxxDqjJaeCoRLKmMAi6VyckJLzI5k9w4KYlAs5bceZLjSoSATaAn4os+RvdXyEbYJ6vyUTJqQ3KOidK1KNU9llS1/01tvhztP5VI+QNRmjdovH3S6jVpMEkkiRxIbR4lS3qW1rnfPug+0ZV+aq6v+SLS7eO+qf+VinSdqNV0idL1/hxX5krlo+N/uedXxvqSUutK68NIu7+EAt0z2MdLepD4RrLkK/gYtblCdH20AJUmjZPoMc8NQXM8lhrd79M+b0Gt9U38qviKv6m9KMkiGfw+IeMXSYZtIrG1j1mSk+ZR+7Ruo0m+mFRF4p/L63hcmR6KjCh9H1uabn2pdp/25/timT16n+ScKDm5ROl6v0+StegRnRPzaUjxbBSwJKweLS+vJT3/PegKn1/aRPNcfpiK/TUEyYWO+H0+qc+XbSJe+UpIndOaVVz+7q811X3lFC73/eIijfV70WPai9dgG+lMQyqTLiV6tIUl6YRRIGaSXn8ZSm2/lOeEr9Wj/fJRm4YvbosJwvwKoWvRl5knzc+Vj/okfUh9O7pS/yVl4uFLKv8AFV9p/9TuUUr68VjqJux4DnT8Pub6se2uXCMb5Hf7qG/S10fGeUy7VP/70WOad5dX5NHddD8eXUfi41HZJVnuy69rJj4SD0lfHqXHPO8a7f8wKh5L+/sgnazTGKRPGu8JlI8d98p1GuYR0rj79aGbb/+a7jrxQcJa+oY+KanUrUU2YeRzrGi/jKQAXk26b1SfKD8V8cqO5/RGBVubZzmw1MNVe0x/57385qv/DU87PGCp3SRML5K5GsXVlHq7nQ+WiMoIf+yBC6zdlvO8738R/VuvZuPCg1ycjPGDEY0CM5P1OH3+EnlvxEAZ7F29vd4tG4YHjhOXD3PnxT3e/bn7+MTZLR4uLXv5CvNilbnvU9sewRVkhYJF40nZ+XI+pSpnBAW6SU+84ppB0SMl5zKXYaUMzTxQ7paMN6bsXNhjya+wmq1xoH+Yw8vHObZ+LVcfeQrXHbuJp5y4jRtO3soNJ57a3V9z9CZOHLxWbU5xdPU4RxQwL/klBadZN+bepT0mWzvUOhCkhORAiSpBTKF4ap+PQsgaYhuEs8HZTIdDA1rLNHg2tcaqt44/ci0bfpkP3n9B2f57OJP+qHOwztRk7OrwaooCNxhQ6WBXE5gL8xTMNgrm5pnimoFn9bbr+MZXPo0HNiumOhBO6pIqQm859YvM9Cbj6AFPXweqVm8tbjzY4+O/9hb2PvoBrl7qM4qRJeGXdMioXzSQKOgmmCB9QToWL5d0n/Q8UbpRc670TfcdXXnY3ez/cM51smuFSZFk6QrxVmpNkcz31MiKntj3ifd8YvM9rlcCIJGLyIyMTq6kJFVHXtA5Y0nZraiTI6KQ3hkkEhBW2QCj8nEDfr3cLNaxQGCBwAKBBQILBL7OETDRKkCy2vMTaf+/nB1PGfIUHCVSPCUU7D7pIEpHvrs3Cuia2VgBrIHpLpw+zZt/8ifxFy+xomBqpix1T1lLvRQhvTheXlpl0s55oN5k6eYDvODlLye7+jqU5leg2TAcOvp6S+vaCS5WrK4uM1V6NP1+cxgdJK4e5XRt+OTZDT7x0HnObW0zqfSGIPddhtRlmcLNiJKuHX/zWYNVZnXUVwBfDDAKsNuq1dHBMVIwZ5Thb+cTZrvbzJTpdQpEDyjbftM1N/Kspz6b265/Orde93RuuvYObj71DAXad3D9sWdw/VXP4Nqrns7JQ0/j1KGncvXh27nuqILx40/jplN3cMs1d6jP7TxDY9xx8x3cdsPN3HDN1Rw7eJCReG1mE3YuXuwC8WrcqAzoxEFuMrzxRAXR9byi1RtaYywp0ekyTwps67Ziriy/w2ahAAAQAElEQVT2WOt+YHuHjz90lk8Lj23TJy4dZaYDw7QpiHagwH6AM7nIkvt9bFrhaQ8f5Kpvfh43fdv13LkD7SiDfs7udEox7LNbSSTW0BrwGAZloDlznnf+9M/gFcwfSG+U9OYwxY4KH0mkFYDagoVUSv4mPUA1KtN1It1+xV/vvd5Q1rTCI9dbQ681lHq7mPTKir+veKAv0zBx+WWq/+iqnBDzAsmrTIbm2rY7kaR1Ob3mSZw4AWmMkYRaxeCtFKPGyJrSX6Ub1DE1WtACgQUCCwQWCHxNEFgMskDgjwQBBdKmC8BNt++neCCRdnvdB+38XP6oRnFCUCCIwjEUYCme6gLm+WSHYcqoXrrAr/zzf4I98xBXjwZkChALbymVsEv9/CBnolTvmfmcwXUH+TOvejnm5hu4dHGTS5M9Dh5cp1AgEpU973sFf+WUwfISpebbswX18iHOtwUfuOccH7jvHGcUEPrlFfLBkKxXgHholZFtAoRosDhG/aFiFpjszbpyZbDC+tK64hfHpXMbzLcnykxbjqweUrD8FJ5209O49Sm3cO2x6zm+fpK1wUFW+wdYytbpm2VcO4B5Tj2x1HuGclu0C/XY0k4c6Zlpekpk9igYMHTLrA7XOX7wOE+5+incduOtPFV003U38JST13Fo6TCF7Wusmol4aWZBq821lFz8ZxTK/qe/PUn/KkgKwK21TGYzGp0ulg6sY1fXuX93yofvO8PnL0zZiEOm2UEmZom5eG1DTq5sce49zhuCouWxDj+VgmcJjaOvfClHnz1ii4rddkbMDelXQ9oCduY1NrPk0gI/nnHD0gpnf+fD3PcrbyUPU7LpphCukfqAiQhyoriOqo0quUwprjRw+U4XaotadmR0/yVfqxqRBrQ6OCFEQlDr4LA6mCCdTcF4qbcUaviEv/YJ9/wadEygOFlQohSAOy0wXdsQSffeWgaDPn0ZUr/f614xZdaRX6ZMhpjGYPFZILBAYIHAAoEFAgsE/gQhYBVgJ3KXS6tsc3iEHo2LjEIlq3V5lYmcUm5O9+A89G2j6HaHT776P3L6ve/mmYfW6M926Olt+UEFbJsXSjXMiMqA37k1ZunGgzz/B14CCsA3z58hFAOWDqwpy9oo+7yl0K1OSVjaUHNpd0IcHaBZOsIXNub81l2n+czWnO3eKs3KIUqbUStbP1eAXypLnALviMUYh1HQ1tYoeCzouyFUlr3NKeONCbZ2rCuwvvX625Xdvp2br7mV64/eyOGVqxjYJcLUMNuuqPZq6t2WZhxEUQF21DMFgjPTla7xGstDabv71K5Wn0p9ql313WspdxrK7TSGUdA65ODoCNcdu4GbNfct197G9cc175rm9cs6FHjCHHzIGWQD+sVIOHvm8zlVVWG9I/3+s88dU0Wkk6ygWTtM+rfAP3Z6lw/dt83ZeY+qOMLcrTDRmoNwSL/KUlVTog+4QcZc2dVprKFoeNaP/TDxUJ9z00B+YIUdHXroe7zaWQW/YVJxlS8Y7uxyuw5Dv/2an4YvfITVgdrHuXBuSRl5MSoZQsB2hEoUQJtIis07AklH8rryK05RD8NjCdQ3kcZQfBmkDcZ5ooLusg46dFh8PlAbz47eVNBF/jyhj31Cvb6WnRRo24AAREanUvdp6RhV2khW5OS9DN8vMJkhuogxRrBGGSyLzwKBBQILBBYILBBYIPAnEIGgnZyOwEQRoF0e0E1H6UqBkNqkv6PhcrCj0ED7f6CebuOWepx+/Wv54Kt/lm++9iR257yCR2VRFUWGecXSUsakjdy7s01x3Sp3fPe34m4+wdbWWfaakpVDB2g11/b2JkNlx3t5xu54ii2WYHiQjTrn0+f2+PD9m9ynQHauwLsdrTNXVliJYspWfIjjYC1GwaK1OTFYGsWWjbLj6DpTCO6aDC8a5Stcc9W1POPWZ3LNsRs5tHKKgVmlmVrmOxprEnEho2cHZLEgM5nIUThLz6s+9/REg17OQLHRQPwm6hUZ/SwXFV3Guu8HDLIl+m4JbwYKrAvqiWG2C7OdSLlr6Ptljh04qQPA07jtKbdz/OAJ+nZAO22ZjSv2tnc1V5+VpXWCMJzNSowxOJcxLSum0TJXkN4sHWRXY915ac777zrPvdsNLB+h9n2UNe0OKFWtvg5c4QneMtOh6dL4Eqz3+eZXvozV65Y4LRk1/Yxx02C0lqpsKDRfT/d2a4tTeiWRb5zl/W/4WWBCEWYYZdFdbHUfRFaSNCrN5VKXl7/7T1Kby2Qul5eff0mhtcVgcLbQHBmNTlZB997noKB8omy8Lp7w1z7hnl+jjhGxYB3GmMeNGGRd0UNjA62PXVmblu4vumOjMhBCeFyfxc0Cga87BBYLWiCwQGCBwNcjAim4MZYuqFYcELtgKGqlaV8PKGmpZ3QU1C52bfbjBKPcY6Y4IOxswBc+y3v+/U9xS8+zVCrjHae0NKT4oZpOWV1eY1vBWbU+4rbveRHZU69hfukMbTPjwPoytQLw8c6OYpBI+udLa/E1C47QW2PPrvDpM2N+5+5LnJ45WgWUjerHrWFPgWGrgNgoIPYKxJ3vYbvAG2JrRYZVBa2xMgp2S0b5Mrfd9DS+4enfyPUnblA4PmLj7IzxFrRln8KtMyiUtc9Wu6BbQc/+gSRGCJXinblorCBwu6O63qKqL1GrTBTaiZ5Pu7ZW+DgFiI14RIF87pY1/gqZWcWGJaiXMNWgC8ZNnbGkOa9aO8E1x6/j5NFrOLhymGE+pJm1ZBqnp/V5W1Aru1+WtUaPuLzAukLZ7cgk5rBylElxgLu3az5+epO7tybM9VahyjJqG0kxnbGB9EahaSpc5rGjPhvnH0SRP9/wnd9KXM0YS3Yhd6R/XUQLIh04wnTGamEJOljddGjIwx/6TXbf9Va81pzHUhxWGKI0JEh/0FVXdD9MRPVRWO4/6yof+8M8tt7oyWNJt/oa47BGa5RStQ06WIXEmp488a994l2/Nj11kOiAihouUbqXXqPDIq2y3JUPVFmk0bprb5I+6pnAcRZrn3T2xfXiu0BggcACgQUCCwS+PhH4w1pV1DYesdr/rYK5/Vm6OtUrdqWLA9K10XOVKTYwCkStAmkfa1xbKnNr+en/+X/k+sJzSpnf8cWLWAV4+QhSrFQsD3h48yJTBeZP+ebnsPqMm9ipd9ncusCB4UBRVMV4Z4vR0oDl5WXOXtphc9ZQHDjFnlvl/V84y90bDdt2mXm+Rmn7KGxUeGjAKh5RNrhVsB6wygxbBWUtoTF4hawp83zp7CWWi2WeesPTRLdzcHRQAW2gmQZyZaNXh0fo5yuYNqectMzHDeW8Vebc4X2uoNJhjNGaEoF1mklxke2oVVLZoQQxPjN41TmX2pmujzGpzDAaJQjMpha/olB71fXIlREf5asoeczOpT2mO3NGfplrjl3DTdfdwo3X3sKh1cOU05qNi1uEOjAarFDkPayC0FwHDSSUTIF5Q87uPFD2lnAHj3O+sbzrE5/hgrLFW3ozMCUSMotxTuPUWl9DTxl7o6B8RW8ezn72E2TPfhrPecm3ct/FhpVDB6kV5fYVvKd/znIw7JEp/vMKtPtxypGs5h0/+2+hHdNrZ8qAl2SxelyAHXj0kwJwTBDfl2u7CsT+5ftHm37JlVQOY8B725WVDiB1XetalST6ki5fUYX9ilr9ITWS3CApcAwY7/TyIJD+ybZgA67I2ZjtcH53g+AcFyfbTJLa9woq09CEmkYn3z8k1v7Iho2S7O9Ff2SMLCZaILBA4A+MwO9lu+nZH3jARYcFAn+KENDOryDb0CXbFI0EE7qAKAoDxYuELGOmLKnJfRf81PNdfDMjUxYU7f8f/n/+Nf2zZ1lXP1vtsbJE90/Wbe6BH3k26ykXtcde87xncM2Lns9GmHBhssPB9TUFvA2+mlMonjCKQVLGm8Eyfu0YZ+YZv/XZh7lzs+VSGNEMDhMHq+I1E2dQWKN+htwX5Ol3gFurbHTEKzjPRU0VqSaVssjXcu2J6zh++DijYgkfe/TNkDwWpD9uDE1aqSVlz50yyVmWxutprTnGWqI1tOK/altluVsaBfsxBXxGfZxX/OSIum4U4NYKdJv0PKLg1pCGtl5t1D79ykR6bl1GfzDCa56qqjEKkofKcK8M1rWePvO9ivlOSaH/Dq8c4o5bnyneT5HrvtWhINQaXG8FjIJvozW3swqvgD534ldjTrFshsCOTgTV6iq/9olPcEmIZQqmS2eZlKW4EX5aU5zN6BlHVVX01kYw3mDlaTfynBffzJ0PnKc/GrKXfv1HQXejIL0yldY0pdHbjVtPrNNceJCPv+Hn6B8YkVVTcumJ09yDPpRlq1kRNlcodPfphyFi0ilPN8lHpzcu+3SlrUo9S4zOyyA5ILwg/UZ0o/GxhkRNoxR4avcEyT7Bfl+zbq2A6HDQgjpF0+Lm9ZxG/21Px/z8G3+R/+vVP8VPveanef/HPsSeXjMko0SC9HkmQ/2asfL7DLR4vEBggcACgQUCCwQWCHytEOj2fsUAQQPGK2RQEm6fojK5mRJubVsrK7zD8qhPnGxDM2bjN9/BnW9/OynrPbQN83oGGSytGQYKwi9NGh6aRq59/s0ce87NTEzJPDSMRgOyFLgqYE3/g6/VlWXKuuHS3hyzdIjNts/HH9zk/t3IvLfOPP9/2fsTeEuy7KwP/a+9I+JMd745Z81jz5NaUkstoQEkhBAIJJAlQAj0AANissFgkO2HQQh4NpMxmIewwdjAkwBjJLAAIzNqAITGVndLPVZX15jTnc4U037fipM3M6u6qrorM6uyqjsiY529Y8/723F/579XxL25SRlHAr9MAGYCNwTRiYGZPKmBxbyiWSRyG5CRIwcsW5Mt3vLoW3nnW97J+ZN3gyB3ujfl6MqRoLxWvYzxYMzaeEiSF38m1pnPp4onWjHQdDrjwoXLTI9KqjII6tcEzSdYn5xhPDyp603aaoyqUZeFNgHbXfpI4422Jq9xYOmeaH/tBNXXJiZE8Fds5osjQfySKIZyL+7scCmgbZkUa6yPNlTI9DRgxvxAHKanAA/f9wjveuu72JjsdGlUas9yzaNiHAaasxGcTNEhJ2orx2mtNZtrfnsh50c++GE+cnGPbOMkZYhabdO8JzTzpTYhgcP9I3m6d9nzcWkN3/Bl7+X8Iyd56sqUOM7R5JQ31UYskbJEZMnBM4/z4Il1fv5H/wX1T/0YWwVMxIyjmLh88YDd3YjfW909ZRrX8WmecmPCcQaY8rSkCkH7ni6cTEIX156BuTYaq188XXTrFMWf4O1xU0e4qVq3sVJqTTs76yDazCAkaomw0A15VM5ZWMPTh5d5cu8CJQ1ZHNAobb6cace0uI0j6ZvqFegV6BXoFegV6BV4tRSwG+FF3/udB1Kdr8DJOJzOBTrGRJ7UrFmCleQCIn7hp/nhv/e/c3J2wOnUMJ1fJmwWHLawN08dTxxUEO8K3Pul72D8ierzXQAAEABJREFU8Fkul/uYIHs9FNTuwU0CK8FiLQgvBYn1YIOLzZCfe3bK+y/MeNZfBRlsUhdDWkFj42MVZAbBsRC7g85KcDoUmBdW4H8v2+rI2ZN38cBdD3Nq64xge86h3PDuNXbP9/bGLsNi1MHu9PCIg8MrtM2c0cAE1gMGeab8AdtbJ7nr/AM8eP+bOXfmYeWdx9ptlrOJNiHrVPMt2nKXmM5izWnaSp7g5QZNvUkxOMnJ3Qe4565HGI38ekKe57KMEH0WS20kpjL1OxqxsbGtfoccyct8tDcjkz5bk13WNfeBjYl1xvbaCR594E3y5N9HWhrLw4a1wRqZScNWbVYVqanRB6282nPZVHmLwTofvTzjfU9c5ul5Q12sU2dDJDkmjG60Odhe2+JQfYdhQSWIRlD99q/+SuoBTPV0Y1kEZhksOjZsGAwj0yslp0cq/8TH+Nkf+sdoYZm0C/K2pF7MdM+gDdXqPmiN7n7AD7+xulBapICZMnVttgoV7U4Nv2vDk8sSFgu1K093oycQxx7vwUAD7Erf3Ee4uWq3r1aTWk0ydWZm2o1FWQAtHLkRRhn52oDRpm6g9TEtpptGiw0URaHP/ny1FOj76RXoFegV6BXoFbhdCoinBJBtZ5bQtzvd0cpbiywJlpJILSp1JFZg7xIOWv/u+7+Xww+/j7ec3iWbHwi05gy2JkwFSoeyZQul8OAdX/0lZPeeZMYCoR9jedKzNuBvJVQCahuNuXA4h/E2cfscP/vkFX7q8YvMBK3tumBXHvIqgL8OE81HJa+1YFONkSojthlZk5NT4DB6ducsd52+m+3xlqA4UgjKg3IzhcdmbRTg5owFr/6LjEEQ2NYmFC0E3mMB7ZjZYc2Fp4745//kR/j+v//P+Zt/7f/gL/x3/wvf9d/8j/zX/+Wf5Tv/4H/Pf/WH/gy//3f/Cdkf5w/8nu/iD/3+P8V/+51/lj/3p7+Hv/5Xv5f/39/+Rzz+8Us8oznNjxpGxTonts90YF9kI6qqoVxWzKYLeXUX3Zg2N7fZnGxrwnAgT/2kmDAVkM8PSs5sneWN97+JU5tnyLQxsTYniWz91Q3T4mXWYqkVWFfU2qRUmnca7TA8dS+P79f8x48+zUEaUGYTLgtmc2mftBbFcMzRfEYx1pjk2V4eXoIHzvOm976Ny9rw7GnTleuJR0WLPxUYFgNGOaTZIfdvDPnYj/0r+NgHyQTfcTnn5OY6e+ovZEYTUAvXDR0mvYPuK1LEzGRKvHqmBE2TEGdLHzg8TNJmqX4bsjyITY2kzZ7PdzDQIK7Wu5lAQ7uZarevTnTIVnOmxdKqYYoH+fyjYkHizRZT3eeNZG9YyBNe6ofIJ15ohxhDICRV6M9egV6BXoFegc92Bfr5fRYpYPruDoI1t6gw6jq2COD8e70jAXlcNwVV0B5NiUFp8nTzo/+aj/zbHxJ45VR7T5DFiuGkYFYtSQUUk0xeUjj10Gl2Pu+tLLNS7DBlU468UYJQt9hwxEIe6JkNaATeB3HCz1885P1P73EhZVRrG1TjQrSxpE1zgbHg1EqFLX6UjVGJ7IbZRF5geeMpeMOD/kuKjxKbyGx/ziAMGOcjxpmAOuU0VctcoLuQ+V8hCepnnG2xPTnLzuQczbzgfT/5Mb7vb/0j/uJ//7/w333XX+Iv/4X/jb/1N36AH/onP84HfvYJLj29pJxqkuWG5rGlJwJnmRRnKewEzWzIhU/O+Zn/+Bj//Af/Hf/w+/45/80f+pP86T/+l/gb3/N3+Wf/+N/y/p9+jMNLNdvjszx475sxi7gDNGYZxXDAYjbn6aeeYnow7bSv5K3eGG0wjMNuTkEbjYfvfZR7z95PKa+/pkTlACsQy2NgYI3WqxV2Z+RxjRTXYXKGQ7b48MUlH7o444o2ItV4jZn4rS3c4z5la31TkDvvxtIOI0wvcuor38Pw7k2eWUKdB5I2Y7l40V9XWV+LJIH2bmjh2U/yvh/8AaBhHBsmw7wDZDG96ig1gLO2Cuj0C5liq/N63DcRrTjUvduVnpD4u+gLedH9OmisMWpcItGkfrQn43UP33nIiVo8fAfV1rR1gz5ItLRty2A06m6KpB+8ui47vYbyeEctwnI26677j16BXoFegV6BXoFegdePAkHf8VHQnYufMpnHTcPvLCGvMsItMHm+q8MjEBzSlvzbv/93yK48xYmilXfykGIsEGtqDuWhHcqbui+39qLIeOvXfJVX5mBxJMaoGQajmk5Vp8KGQw7EHJcrI989z8cvL/jh93+Yi0SyE6c4EpMcyeNasyTZgmhzWSlzR6CATtBayYNdCk53N3a595z/eb6TFALuDLUhsKZKzA8XlLMl1aIi1Qn3dHfeZXmYR8MNUjXhYx+4zPf/3X/BX/zv/kZn3/93f0iO3Gewco2zOw9w7sSDnD/5oML7Obl1F1vj0wLuHQZhQxoNydOaIHxHsHyGU7v3qtwDnNm5j1Ob9/LAXW8nb7f46X//Yf7nv/x9/NH/8s/wp/7oXxLg/zN+4sc+wO7OGU6cOIHD5ZXLe7jX98zpc+xs7XIkAC/nSzIbCKYLQX9JLeDeGG1x99l7ufuuB6gFpEJmFvVSm4sF7jLOtbnJtDkJZCzrnGevVNTDE9SDXT7wxGWeOFpimzv4X0E5qEoKrZm/ylFXFfmwoM2N5QDYGvHgF7ydJH7f17oFAsM4kCe+6sY71IYhO7rCfesjfu5H5P2+coGh1vhw7wp5HtU3WjuZmtJS05qDtpt1iXLUK+f6uYLvFXc6cLtl6iOXozdEn1pJVS8J6qMoMgZDQf7zG7ne3KeN+Ug+baFXqoA2S0gG3UB05tdRKZbQZxKDN8zmR/gvIyyXyw7GTTme78BeZDn90SvQK9Ar0CvQK9Ar8PpTwD3dQQAe9Lw/tHQc4GmxDZ0HfClQczAfZBksF+z9m3/NUz//fs6NcpqDi0x2hszTgnpRUyQBkmBafMiD73wX3H+/vKkzotou5MgLgrs2NdTqb66+liGnHKzziStzfv7pSzxbJtrxFmUxYi5HYG0VMVZkthBOzwnqJ1EL6AKtIDBlY0ajNR64+8HuVZNqXnJ05RD3dq+P1lkeLdhc28Tf8U7qvxV85/kAt4OjGR/76JP8lT//t/nLf+57+b6/+UN85P1XOLn5EG95+Es4d+pRTWZCntYF4QPqWcviYMnsYMH8aC6YX9KUFSONNbNM8UaQX6tcA6W0a0aEdo3ZHvJG++bgHbz9TV+uTcI72b+Q80//4Y/z5//03+DP/pn/gf/4U/+RjW0B9d13dzfQpUuX1H7FpjYIWcjV34xm0bA23GAYR5pXKRgfcN+9D7GujUoYDShTQ92UxLbRmI0o+GYZaKpCEDygytb1hOEEvtn5hWcu8omDA2ptpuba5DAYsJR2RczIRblLbaTYHGuTdMjOWx7lnjfdrycXaD6JERkF4E8OjJZBW3FyoHvj6ICP/si/ATlos6DF1XgWGvMKup21g9YN/FrVdW/5p659XUi0smRK8/G4CbCRWTQsBlrdQ5Xm59fD8YDhJBeEq/wtnOEW6t6eqi60XP1YS9QuKmjHErLYtW2i8YEAe5AXbE7GsjUtOlqoBZV+EM1/ICVbV7j/6BXoFXjVFOg76hXoFegVuFUFHHjcWjNaE47IYxz8XVyFUQAeBD9FofRxBh/5AD/wN7+HE6HkrklkUC8omwVXlhWFvJCj9S0u6mn4+l13c+5X/HIWF54kbowFSkOSPOYmMBytTTDxxMyZw99t3jjPv/vQ0zy+V7Fz7iGS4PhweoS/3zssMjGJkXXjCvLAB2gDQWPLhYBDG/Lg3Y+wPtmUo1BZFcoTqNUebwlkLA6XtKUxLjZZXzullHU+/pGLfO///o/5I//Fn+Sn/+NHKI9y7r/rTQLjR0nlkKc/eYm9C1NB7BCarGsnCwWDfCSQ13wE3KN8qOshoTV1Zl0Y1Hq0XNdB7STKecXGaJNmaVx5Zp8rF+aEesja8BQbg5MM4g7/8d/9Av/9n/z/8qf++F/iQz//NOfPPizOOs30sBVnQQwjghXEmJNLtxAy8W2ltheaV8PdZ+5md/MU43xCJj3yzMc1IA85fmQhsr21Q5sCM421XdvmY5fm/MTjF2n1xKHYPcknnn6akzu7AvbE4eEh4811LuxdJo0L2N3gbgH4Qs3NBdTJjM21IUt/qiCH7HBYaDOwx12jnJ/5oX8CsyucP7khDZZE3TshgRtXj6CNl18ng85S0r0B7tA1M4IiblGF3Jpa82zmpLTAaBjoXtxYGzDSvWGpVlrLzR66m2626u2pp7mSa+czm88JRc5hOUX7OnxKtelTYo1jRlqWUJYMNF1doTXVABpZf/YK9Ar0CvQK9Ar0CryeFBCLYYKYUs62aYwsowhL3uRoE3lQI01dy7NcsD99BuyQD/+H/4crH/wQj24q75nLrEdwLBgIhqo859ACR8Mh7/66XwZUzCYFe4KmqQC9kHf2cH4or3eiWNtgb7aA8Q4//rFDni63mIddZvIYt2Uj76oxEhlFeaqTPLgx25BXdywv7piCNdrDmvU64wsefQtvvO+NAttDqmnD7vpJgW5LLegdZoUAdEBbqaF6yInNu2mmE/73//kH+eP/9ffwY//qcU5uvJEzJ+4VvK8LaGtmR1Oi5rC9ucXG+jpBFNTWInptGsSCHUSaNg2pVh9lTVO2ah/QGIM2BIU4qbMsIh8mDo+WKvIMxpr/QIlt3dDoCYAJhkdxg1Prb+HU5J28/8cv8V3f+Vf5K3/h71PO1rhPm4q6HAjwNynydY4OF1SqF7VOraAzi4l2seDs4ARvOvVGdoenme0nlssoL3jOsmkJmWkOlcZ4RCWuQ3Br420O820+dDjgJ5+ecyVkenqxw+VnLzOOQ0ZavytXrrC1taWnFnOa+RHrb36Y8+9+mI9Oa+q85UiOVxXFxoErWtumXbI922f70lMc/NwPo10Xk0FLapYEyWfCRBNpW4JcmppV+H/gWGkOWZbRap0NNNeIg3e3UaMktXNoZjTlIVlasrORc2Z3vfvdgYIaeYA7aFfVmzrDTdW6jZWSdh5SiRChdXWCaZcklbwPX8AmafJSULtbdMO5SEVRaB0Nv4m8WG+9Ar0CvQK9Ar0CvQKvLwVm8lQ7EEYHb4FYLY9mWVY4FwyyyOzwEjtb6zQ/9zP88N//u/zit93D/Kmn2RqBmBShAEezJWkQuDjf59wbH4B7T8qJtwdjEwguWFPhvaPLjNaHlGKMi0eH7J6/iw8/8SwffnqfK2VBGG4RB2sgKG3qUmDVkGEUYSzwLAXFY7I4YXFQc3b7HG994I3EBTz+0cc5ffKcwDjj6GDOZCA4k3e3yNd48vFnOXf6Ps4o/9/8y5/ku//Yn+ff/sufYq04w4mN+9gYn2UhUPe55to8ZALBpqlofP6CbrOk+QWBdBAUtiDoNRpdw3CQsSagzqIRSaS2ovb/H6WeKV6qfEORJe3uregAABAASURBVA6P9gSINYGWulxiZmysrTMU5M6nFVmzJg/7Nqe3H9TYT/F//+CP8p1/6E/yj77/h3nk4TNMjxrKZWJzY4cYBixmc9bXNcfNTayG5f6cibYr98tjfnr3HIt5o9FkDEZj9vevEKyRtZj6b9uWisAyDLmizctjl2cctBqZxpIPxph2Y6Z857tM40Q7jpSL+CKceOReshNw4eiI4XqBbpPulzMzPfHwTcaaYLg4vMzHfvJHoTnS2GYMsogk9GauGRqHCtBq8MlafEyIQX0NGkF4WS6oqpLkr5ho4zKWR31trWBdG7nRIJKpHkn6ai3yGEBtcJOHat9kzdtUrdXNhJYrCbrNjGiBmMDTMzTZFAja4emTJHGSygb9kKL0smr4nD96AXoFegV6BXoFegVeZwrEVhApLBvp+36s7/ah4CvT979lArIIZiXjxQwWJT/2v/0d4iee5kwcM2gj/s52mUGWq1yAw+URcb3lbe95A6wnWjsUFx0yCEuFc1pK/Bf5jgROc0HpQn38/Cc/weXpVASSSDEiXx9J/QcrgIzURpK8ypnlaiNSiUPGgw3uOnsPJ3fOoEodxPoGIs8HxJBRVS2HB0tBa8nb3vp5VKXxPX/1b/GX/9L38NSTF9hY22Qk0AxmLOcLJqM1UY7aXi7lSNVYBYKZ5p5npvYSjf8iY6MxyqrqUJ7lfQHuJWbTCxwdPUW5vKw+rlBX+9T1gcpPFT9S2lQ2Y3trTWkljbzWa2NtICxw+cJF5kdzTp48icPmUn03TdONZWtzW20v+Wf/9F/wx//bv6455jz4wN1Kq9Uu7O6c4pknn+WZZy7gG4ZW821Fwid2d7nn/D3ksdA8SrIQCJqZQy1Xjw50FXe41jS5IA/3Bf+lziB9R+POW962qI0MryeJkEMf5L4+/YaHOHPPGS4fKV9lvVxqoJDXNqSWLA8kof0Hfuon4cplYlsTHYxNHeoMCUzWalS+xig0MaQRpXNOpqcGZtZBeq57YTQasb4x0UZjjY2NjS4+HA4ImpePDR1Ra6Tgps9w0zVvU8XW0J4l6QfNtAtJLgUxxU6EjcFEu7JIoQXdmmyTaZHm8oD7jjfLhwwnE5CI+ujPXoFegV6BXoE7oEDfZa/AzSiQDLJhoe9+wa8A2xbuFzVCJugVeLflEdnakOrf/BAf+1f/mnefO8/s2Wfl0R3Iow2V6rfAYEAHZfe/+RGyh++Bw2cYjiL1csZYdL5/8bIAapujZcOMAWHzND/54Sd4dlozXN8iF8wtBWtHiwXJIsVgRLBMPGIC2MT6eEthi7U5D9z7EDvrJ5keLBjmY3FKYGOygTsGr1w6YFCsM8o3OLyyJKiv7/6uP8v/80M/3KWfP3ef2CYTnNYdYDoQHxwImOW1Hsr7uy6eGcqV38r7PZvuc3BwgaP9C5SLA4pYs7s1EPhvce+9J3nwvtM8dP8ZHnnoHA8/eJYHHjgj+D2hTcGEsfRoBeuz6R5PP/W4vOSRjfURc200yuWcXYHy2tqYi88824H5aJCr/Uxw3WpjsKb80xxpfv/6X/wwf/tvfi+f+NgBJ7TZ2Lt0yJWL+5w5c16abJBlucoLmucl1bRie3OHs6fPdVrMpgt2dnZotalCSmSxIAmUk8cHBYUWrWyNx565yOV5TS0tS9FfVbfS2TcdpQC8oaaiEnxzYoO7Hn2QKocjbST83qEJpLImae1SaBlPCmYXL3D5Q7/AmEbe7wWY2BKk+8q8nvZTSvHT8E2Aac1DAANM8TzPmUzGbG6uMdLThaHu0TzPiHrKYGoPbeUQ2B9DODd5qMubrHkbqkl7LAbd8GrMjEa7ryh1Btp15gLwXd30v++3/G5+17f9Dn7Lt347X/qFX8r6YFOCBaZ6XDOTeRuq3Z+9Ar0CvQK9Ar0CvQKvEwVaAcxScFU7KImCTE+yq7IUBC5JlALCCuTN/Rff+79yV16z2U4pUkUl+AqDIbUYITU50xmMdzLu879wkmXsX3XQDeSsy5Rv1YBk68zTOmlyhsvlGu/7+CHzuE0t2LVhpA2mkbQkUVjrLNIakUKWyUPdkAukz528m9MnzkOTMT+qCPKMR0G6e5Hn8yV3nb9PHuKKIl/n/LmH+L2/6zv5iX//c5zYOs/u5hn2L8kjvVQfAkyvs7kugBWBBYwkt/v06EhO22cF20dsbYx58P57+OIvfhdf8kXv4r3veefKvvBtvPcL3sZ7vuCtfOHnv4W3v/UB3vG2h3n3Ox7lCz/vTXzRF761K/+L3vtuvuxLvoB3vPUNarvk2aefJFjDSN7bw4M9jXMqyN5mLLBE3sy2Fqy2iXrRMjsstbHY4MF738yP/vBP8d3f9ec43C+569yD8rp7G+vymDfQRHIryKTBTJ70IHZz7/fm+iaL2bJLT0ozWRS8Bmm7rCtaXYdBTqu1+qSA/om9GTPLJesQ92iHNoGA2kLDsl1QRe9ryskH72b9rjHPHk0xra35GqUksG6o26U2GYGtDD784/+OgbUMY0sQvqNDUSxBktaNmcJASIg56fpsGro5lbr/Wg0iBtDDEfKI2mhptSFyc/jWHgJ/ZaVJtVq++TPcfNXbU7PVTd+QkI6YRI+aqgN41KOM9cGaboaySx9lI91EEsgXTzueXD9847UN0KOD2zOSvpVegV6BXoFegV6BXoFXQwH/zj9IC+aFwWgIxUhAlEj1ksJEQ0Vi7//5AS5/9Gc4tx2Yy6NNLCnGA5bLkiyOBE4Flw/h0Xd9Hpw/y2J+QFgbMV8uutcokmByd/s0e3sqPz5JMzjBz37iMtO4RZltcCCPe02LFZFcQGjyujuAufmrJJkg7/DKEVvru9x/z4O0VaRa1EyGGzTLJHhdw0FzR970gytT7r3rQaaHLb/7O/4gTzx+mTe/8d3Mpy2Xnz1iWKwzGQu4BYAxtSDAnIxGNJrvdP+KLhecObHLm974CO96+1t425se5l7N6eQJQfIoqu8pR3vyFF94Ul7rT3a2d+lp9i4+LbB/Rt7qSxrTlDxr2dqccObkFvfdc54v/7L38qVf8kVsyvs9O9qTbjDQfA/2L6us0VQLbTBmmKB4fbLO5mQb6oy9SzPN51E+9qEn+Sv/41/nSAD+0P1v4tknL7E4Kqn0JKHU04pJMSHXv1q6bE02uefs3UyKMXuXD8gsI2mhQ8jAIqU2WEtnOAK12O0oZXxcAL4n3muHE5LKB9FtIGGGtmW14LvlaHEIp3c4L+/3Qe3pGUFtZjGSRVNbJXKDs61uHn/fT4Pmtp4HTFsqfQjQkww0FBoL4IlAVDQYiOFpROBuvhFqxaKpWaUnpbcC8qSEhBI1tpRa3Xseb9XKzZ3q+uYq3o5aSY20mkwjcyEh6F+USEa9rBloYXLtLq1M3esn6DlTpcULEh0tnMfVRH/2CvQKuAK99Qr0CvQKvE4UEMcyHxUcFSbASiBXYywKeSyNbHEkgHqGf/t//X02B6U8oBcJ6xWHtsTG4oN5y0D/FmXLaHvAqbe/FbLELGtJQ5FEkYMAqq0g5mscCpSTnpo/cbDk5z75LEGe6HkYiDEDtVWUbUkbE7k8tGJQmrrWRgABZs3uhqDv1F2M8xGtuIQmUsQB0XLcU3zm5F08+fgznD9zPx8RqP6//5vvFgg37MjjvX9lIWjOOHf6brbWtjm4IiANkRM7u4LZK/IyXyGPDXfddZJ3f97b+dL3vkfe7Deq7jqNe2HLJalaoMcBmk/rEskrnbEmD/a6Niy7G1tsr6+xNh4yzKLYSTCosTfLOfV8zniQMcqjvNjn+KW/5Cv4ii/9Yk7tbArSZ0RqFvNDbQiGbKxPaMtKYzrSnJPyBlhTUC2Mhx94Mz/2Iz/J9/zVv8lHP/IEuzvnuPuuB9RGErBHxKTkQXrXgVqe/Z2tk5w5dU7xmhgzmibRyoI83+hoSbjGlWm80uTxvQVPTBcs1UZrmbA44mVbeZYtN9rQsEALOTBOP3yf7oNc65VUJgPxYLSEuoFmwThVNBeeYv8TH0ajlx41GpXabDVW1G/ojKSB6PQhaRiKKc8JnJYomPfXudUsTV12dTMRegxepqWRFxyV87pdxZv8UHM3WfM2Vau1g2hcCTPMrlpjuskrQg3rgwmFDbSvyiRiJLecoshIKjtf6Ka8TePom+kV6BXoFegV6BXoFbh5BV5OzaTCmQB6Jsi6PJuyLPV97tQTlbF/CT72YS598GeZpAUmOI4TBF7wzP5hB5ttVTNtyg7IOLPBUohmG5H98oi1nREHswNSSJ1XV25txJE8duFZLqqvdiiAUz8bu2ukvGUqz2qp/nN5hAd53oF3o/aXRwseuO9BdrZ2BNTTzpObCRLd2z0ejJU254lPPMO73/lOPvnxp/if/uL/IqfrnN2ts6yPdmirjM3JDnvynj/z1LNsrq1r7BOm+/vimVbQO+TB+87z9jc/Ki/3adp6xuULz7CcCYpHGuNyKvguVTZRhEguysxM2OYbi7rBX1VZCLJdi4B1+UUWxEmBYK0YsVSZPZ5+6pNcuvgUJ3Y3+OIv+jy+8PPfwV3nT7FQP/PDPRzuR8OBvPMjaW2C1oKNyS6+Ps8+tcejD72Vn/6P7+cf/YN/Sh7W5HU/IM/WBPbrLI+WGreRhYKye90k58T2CT0dWCMI431sbZ0IcprGvCBmBSHm2sNE4toOF+cNz85q/E9FlmS0FvCj1NoGea9ra9DkSbRkp3YI8uov2gZTe8vlUnNM5LkRtYka6CnCWPUOPvkYGhjRod2du36z8dyj1WWtD+1VcGv9QwAezQgyCaGNRYuZkWkcMWpc2ml0XnC1GWPkVg61divVb71uUQzJtBhJk3aXf1M2mLzaEz2CaKoW/5+Ppgd63CIbqNxQO9qlHm94+dFodOsD6FvoFegV6BXoFegV6BV4VRXw7/lFOWPbtgn6bk+CRgRQXLkCxYAf/wffzzlB03ZTCwbhcAFzjTDqa9/ZoBYsHcaG+7/4zSq/4CgcsQgqMWm4eHgB8pbJ7jpPXn6a7TM7PH7xCT7y1EfZuWuLS/OLNNmSRTVnsZiSF0FmHB0dQNMyHo6oF0vuv+dedjY2xSQaSKMm84HgM2JmxDCAOnLfXQ9zcLnlL/3Fv8ZHfuHxzgMebCToLWmbTJ5SUzkYDgZqt2B6eMBcG4NzAskveNdbeeD+u9jcGJHaJdXyiFwe+EIwWWqTMB4UZA59gm335AfhZBAfWWu45SHHLbMM1zO1bQej0aCQngMBYjU/0mZgjTMntlnO9uXdvqTNxIh3v+PNfNHnv0vzSBrrnjYKpWA6k9bGlUt78rzXSovsbJxkPq04uXOef/kvfpT/8x/8IOfO3kcR11jOK0gZmRXysgu2FU/ygG+u76iPE/i77ZPJOrPZgqqsGUiDubz5leA5y4dcUbun7nmEDzzxNE8fzlk/cYo9hVGQ7nzXwXUIaJBcnu6hSaxePakqGq2BaX5Rk50vkjZMid2R9NBTk8fe91Mw1JjKolV8AAAQAElEQVSyyGx6SCwizoxzedhzlUdH04A3rWbwfvx3CYoi1xhzlW1pqpJC9U3A3WjMfr+ZGVmM3fo7r6qZmz41q5uue1sqLvVopZYKLkyQEteMqH/GpWcvcfniJQ6u7DM7mlIJyPXggGhB6xFuyxhufyN9i70CvQK9Ar0CvQK9Ai+mQN7CjiAVeZxT3TBbzmjluUTe2fZ97+fDP/LvyOQx3qRgbZjJiw2lvvJtvEk22WAWCnYeuR9OnQA54hp5olMxonU6zycw3BSE12yeuY9S/Xzsk88yXwoAR2vEPGMgOFssZoLuyGiQI0qmWZQ0pZ66C3YnauuBe++Td/uQxXTJZDTRUJeEEMUhGu9szpq8w/7e9l/8c9/Dxz/ytMD7XpaLlr2Lh6xPtlgfr4lbZmp/wPpwyIVnngHN8e1vfgPvfMdbOH1iU5eH8iQ/LlC9LLBLFLElC0njC1TlHH/XOGreWE0trapqCfIC53lkfX1CJsh2r33lXnKBoimvUh8OndOjPR6QZ305P+CTj3+U1C6gmat6SUrLzhP+NV/9lexub7CYa54C9eV8yvlzZzqYjwSticYS1Y80PLlzjn/8f/4zfuo/fFAbhlPaRDTs7p4W+GaC+hlFMcYBd6hNygmBdCRT/VbLM+qAtZJzNcsKktqtmgRhxIKcZT7iicMpR/KQm/LLxroymijuaTYzzEUILeOT2qyNM0rNMymtkePWedofmiRpMNKTlOkzT6NHEkRqNdFSC/ZNZQdZrt6UZGABhJ/yerfSotH4EhEjWCJTg35/SCg6U5qKK377ztvd3ssemUO3m1kkhAyiLGiXQqBJRqVdaK3dXNXqxmsqWt1cLkaSmHVdvuz++gq9Ar0CvQKf9Qr0E+wVeI0rkDeBtaPE+LDh1OYGO7ubHQDK7cpP/Mt/yY4NeOj0A2zluzTLnKmYcVaNuFzlPDFLfHzeMHzwLcyGJ7kwH7E3G3N4tMbe3pgrh2vsL3Z44lIBg/uZ1tscHA7I4y6pHHJ0eSHINkr/M3mLCvekFyFnIoA3AWBoItvruwzikMlwXfWGLJeVYK2m0NP6YBmpjWyuneT//ic/wQ/9s3/DqNgkixOW/r9dbp/QXEoODw8ZDgeqkzGVtzu3lkceupdHZaPC+MRHP8Qoj9x79xm2NkaC+0OW8ty2zVLgPSMKNvM8UQysg/HBMJDpuhFEzxcHPP2MoF2hp0/Wii4vxIbxKJOe64wEqR/8wPs0rsRpQWulDY73s7s1YXZwhZHaKyTRuz/vbdo47Kr/I6UJbBdzGvHVQJ7qg4MjCnmp82yoOSWqReRv/vXvY//ijN2dM5TLBhNkux6mNY2Kt1Wie/VEGxb//b2h6ptF6VeRZdJOwNymSLKMRWNU2uh8/PI+V5YlDMcsmyS0joL6AFqPnIDFiEienbtPk2v801TSKK1sETuCHl7QlA3rw4zpM0+y97GPaP2s21ypJEnwXYQMfxNF/l61D7W4smlq1DBmCaGnQmQJh3lTKTe6o+0+uw89fVCvXfRmP8LNVrxd9XItRCYBg7zevoNp25Y6tVSC61KgHbJIyCMWguaaiCR8ZxK0o0mCcXQz366x9O30CvQK9Ar0CvQK9Aq88grIwUsWR2TzmvLwiIPLFxiPRYJXLvGxD/wCteD68kHNUwcte80mi8EpninX+LlnFnyCEfnDb+PUO7+S7OxbYHw/k/U3sDF5E+ujNzFaezujjbdx9oGv4MlLY37kx57kE481ZO1phuEEo7jLOKyzu3mCKAj0v1Md24xhHBIE3qNszD1n72F+sGAyWBMERoFdYm2yzf7hnKG85+uq+8H3P8Zf/56/w4nduzl18i7KWUsrmFxf38T/rnYwVGfE4cFlSkH1W9/6KG9+44MC22UHv298w8OUyzmPffQjTI8O2FwfMxoVohxBqFWErGI2vyLI/hiffOIjPHvlMWbVFZId0YQjcWoDmdpaXODpS4/x+BO/wBNPfZi9/WcE8fvkBZy/6yQO5keHe+Qhdf09+9STbKyNSPKQu0f8zOldPu9db9M8Ngk0qnuAe999/KanAE3VCLob6VBw910P8eFfeIIf+P5/jv/y5pXLhyQ5SieTdcF1rflucHQ0Iws5J0+epq5bUiNuQ2KorQzBtzjPmS8pXrWRVsD9tDYql7XBkbiUrZGUHi3HBN8ZkVztzbUpyU6fYLSzzmG1pBE/VgmNWTIoFBaytTYmTQ851BwptKba/DhLluo7qN1q3rJcJhaV6oWAM2TSnLMYKFQ+z4Laa6nrGodySIjLFV+daRWgKV+N3Vygnm+u4u2qFSzDJKwvXtuCHN3ybhutRAkxY9lqV6qMhoSDeatHCg7fme4KN91L9EevQK9Ar0CvQK9Ar8DrS4F67zKZPN7FuHAMA2v4mX/3Y1yRFzSsbzPdOMmHyoKfOjD2th/kDV/9zXz97/2j/Mo/+Mf5yt/5hxi94Uuwk++g2HgrW9ufz4nNL2R77QvY2HgPI8Xr/C2Mtr+Qd73r1/IV7/1WNvKHuPDRJdVehi2GAvA11ooNJrJmkZjuLRmEEae2z3Fy85ziaxwpTYzKZLzFcLDO/t6MrZ1TXL50xN/7vn+sTcOCM4Lv5bQFgfxQIHnhwgWGw4JtQaL/eb+6nPLgA3fz6MP3qkzJ7OgyGwLtvStXGIiQd7a2cPgr5zOaZiYmqsQ7M556+qNYXPDgo2f5yq/+Ar75N/wKftvv/BZ+9+//zfznf+j/xe/6z34jv/P3/nrZb+L3/YHfyu/8Pd/G1/zyX8TOiQFPP/sxHvv4BxnL+33FNzajnMloyOH+AadPnMRfS0l1hXvEn336cek34a1veZQg6F/fGAvcjaPDK/Jub3VQ7b9r5xuMyxeOeOjBN/OD/9cP8b6f/QS7uyfwvzwXxWshZDh0+5MEBNxnT53WdRS4LzGBb5YVpLRiuTzmgnI633JdDJiK+S7N5wLqAU0oaJMjd0GsI1nnUTdK91KvDdg6s8tcTFjHSGOmTQF+6yiF1V99ETjvP/UUVCUxGgt5uBfy5KeyppmV1MpvUksK6l95rSzLQve+dyEAV5MkpQWNjmuHCnsFFLp19O3xawVeVuTma76sbl6isMAaWaPnAN2iGBLECPJ4W55RjEfaxU4YT4bkecTM9x26ya0ldnH6o1fgNaxAP7RegV6BXoFegecrIJ4iE0RhDc8++wTj9QEsZ/z4j/5bDo6mzPIhj4WCh77+1/Kb/vRf5ld+11/gTb/h93Dyl3wjoy+Wx/utX8D+5BR7YZMFuwQ7DfVJmuqU4OoM0/I0kxNvpth8hDPn38l73vNL+dpf/I388l/8q3nTfW/m6Y89w+MffYpq1rA22CRPQ9ply4mNU5zaOsvR/oJCnvkOvJXfCgIvPHuFra1TDAWx//D7f5Cff//HuPfuRwWyjWAtY7loBNNDMgsMBzkXn32G6WyPRx59gLe97VGqeoHD+HiU0SheLxfUyxJnn6F4ZzCMgtWkOUyZL/b4mq/9Cr7xm345v+E3/mq+/hvew+e/5x7O3zdC+xIGk5qT55AZp85H7r53wFvedpJf+rXv5rf+p7+BP/Kdv5+v+Mov4T/8+I9QZKjNJYvFgjc8/AgXL14kaoxtqtnaXKOVR/mZpx7n7nvO8La3v1GwPFVa2b1jHkJgkOVsrG1yuHekdBNIDwS8BX/7e7+PU6d2hKiB+WzJqBgzm80YjcbdnNYnG2xtbDviyVrNLdLKEx61SRHNqR20bhmlgDyozrMHR+jhASkWtILbiAC8DcQGMl3rxCvt3nWalEMdDAsFltD8lGVQNyWDNnHxySdpL13C2XLWVMyrGqtRW0lAHvG/hNMo3cHb51gMMgbDgkwQHgMEGTqC2lbQnaskU9xtdaWLmzpvrfZNdfncSq3AO0l4MxNYmyasISnuIvvOZHt3R7u4Xba2txkIxM10Y/ruRx7xttWKaNnpj16BXoFegV6BXoFegU9V4DWaUoeWS/M9Lld7MIlQBH76n/4T3vcffpxH3vQmvvDrfgXf8qe+mzf8rt8NX/xl7K+f5qky58mq4LFmwEeWsNjcoZ1sUUx2KEY7grtNQeUmFrdo4gaXDmCZBgJxBJ4wHq7z8L3389Vf/uX8um/6tZxzei2jALyisCEboy1Obp9lc7wpL/hUYAzro23ybMh8WguuW06ePMuP/ejP8K/+5Y+w4e+F5xPBKgLUMci7W5Ylk4nSqiUH8hzfdf604PtBhsNcgHpAzKCQI3F6uM/musZZtQLSRrA+EJhPefrpJ7n3vrv4vb/vd/J1v+Lz+bzPP8fuSeThbTmY7jOv9wmDKaONhkv7z3TXcVBheaISTNepYjiBU2cKfuXXv5c/9d1/jCQv7mx6xHg04Gd/5mcYDcZE/Qu6Nw4O9tja2pA+DvyHPPTw/WzvbAhQHVJhuZx3bJZlBYcHU7a3TvLsM5c5e+Yefvqnfoaf+skP6knDJkI5/C+GlGXFRAOol43AN0mvkwzyovNyRzOlNQLcrCtv8iSHkLGoG4q1NZ7d2+NoudRcclLICRpjlKbmwK66FjVibRS2zp0myqM/V6fJBdU8UgN5jrz0C0aKHAq8L1+6SCNWbEjSphXKG7llmlugFXe6BzxEtDYD2ZA8Qqs23SJi0qSGbzwdTP1a4/bgVizcSuVbrWtqIGiC0QJZTMRMMw2NZGr0eKHqdolDpY2KlqFurMK3IBLMhdGyanFUnv7oFegV6BXoFegV6BV41RVwCDk279zjHn4G5hyT6Yn2aH2TfDCkOlzyvg89znu/5hv4ld/5xzj/dd9AOnk3B1XkE3sLLjAinjjL6Mw5hqdOs3bmFNlwTTYiG60TBvJcZzltiCSHPcGa6A0BBVcuH3Hpwj7+N6mX8mgPqpyHTz/Er/+6b+XurQcoL7fYIjKyCf6/aQ+LEYNsgANYjDn7V47EKCPOnb6Pah74O3/rBwTmA9bXdgXUJQP1fXh4yIkTJ+S8n3L5yjOCvgUP3H+Whx+5hxAWSnua0ThTO8Z0esjm5iZX9i5x4uQWuTYeP/+hnyPmNd/2m76Z3/Lbvop77iuYzmuO5FE+ODqSJ/wyxTCxNtaorGE2vczG1kDA2LJYHrIo98FKhkMYjiEf6DKD+x7I+cP/1bfz8BvO87GPv5977j0tuB5rfEvBaoF4nUrAe1Jjf1bgv3flAl/2i97DxtpIdFYzLgrmehJx+cJFefnvw//0s/8yZaWnBIO4xj/8P/8JOxs7AvoJh4dTiljgTLecl5TzSnknGeZrmDzYqY0gmM4E3G1dYdbKkqC9ISvWuDxt2CuNJhuSosqifG3SWoVJ62mZUaoeuxuEca74AlMeOtQscRRIydjIjWx+SH14mdiWRN0EMQQIEdROUL80C90eJbkYc6x6g4HyDXFnSSXveaM6aorVoYyrF5ZUTonHoaI3da5auamqt6GSJpFrL4J2PW1aUqeZxNQuS/qMB4V2KC314rIeB81o6m1vdAAAEABJREFUp1cwPaIpLJe4gVaPBuqoJZEmn+FI+mK9Ar0CvQK9Ar0CvQK3QwF9f4cXMZR+bElU5E+3uy4FPp3HsZH7TB7ftGgoxADjuMOTF0t+0Tf+Fr729/xXpK172WvWeLoccliNGAy32d06wdhfC0iQ1xBniWJZiQtKHMrEziyHRr4zUoGGKEBN1QKrl2xNBmyNx+RtJM6N6pkly0/MmUy3+Lav/Va+9M1fAXuBcxvn2JlssS+P6Vh1LIgx5DVGmBYZMCmG/MSPfYT3//gneejut3Owv+RAwDkYDDqPaVPNGU9ylV6Qmn3uv3eb82fXqOs95R/hf4mkRXMejlhWFct2DnHJ/tFTnL1ni2/9zd/A57/3PFeOlmKhmsGoIstKiqKWZzzTnBAo1/g71UUcIUYE6RstKC+gTmn8dZb6UAB5yGz5LBo2oy349d/+S/l13/bL+MgnfoK9o08y3sg1rlZQXFAvTVbKy682lzMW0z3e9paHKdRkvZiytTYRQBfqe8lAGxtL0MizvbV2jg+975P8+3/7Pk5tnWJ9uE4UpM4PZmyvbRPKjEncUjvrUA+hKQgpJws5y3JBzRFh0GAC7qSnGXWxw2OX56ThhLl0r0JNO0wssiVHzYwiZszn0mxnnfWz2xp/yTB3RTOqEDmoo9o0tmmxZz7JwSd+jl1pt24wJKfUfJbKmx1eZBSXqrtgbZyYTAJZrHAOTd27KdBGo5Guje7ZpBXlqgXNPXbWciuHhnIr1W+trndu+iE1M0w/KGaajK+qxEGPTmiX2nU1EmVOESRUbIh5JMZIkhBN26J1vrVB9LV7BXoFegVeFQX6TnoFPosV0Hd5N7vjsLv41A8zI8gL6SYMo160lLI836QZb3JFcHaBjPlwA1s7STHaYCDoLTLTdz/iAcQDMFA7a/6fooRMxJCoaGii+E7WWkXdzBkWkWEmKzLFc8b5kEk2YSPbYCNsEqbqR3z66N1v4Cve84vZnmxRHS0YxpwkD2uR5VTlgpE826PRhMsXa/7Xv/a/sbN+goO9GRuTNc7fdZajoyPBb+JoekAux2BbL/F3qc+eOcn+3kWykNjaWOfgymWW8jJvbW1Rtw1b2xM+8tgHOHPXLr/u138j9z20zVxaDEaaZ9GAuAfNhQ4pWwww6fscg6tpHiZAZqqrersn1uVxf5LZ4oCYN7z93W/ga77uK3jsyV/o9MmyjCCHppl1bUQBZxaMJG/xsMh48L67qKultKhxh+hiNiV0PTRaiwxaQe8i8LGPfhJroS7Vr848FtoYqIzaTo2xPt7pyloTCJZhKekeAH/boWmWZBa1aYi0YcSB5n+ojVkbo9a0xmFYTE3K1LFWGo0VDSIbF2CQxIqtIo3aqELEN3uFtB2KH9Nin6D7IFaN7rGldKhopI1uCfJQsbMxFnxnFJlaCBq4dEZ9+AaxM7XfmjpjdTieHtsq5eY/r7d6823cdM1WNZNPTiESzUwLg+lfi7UVoZ7xzBO/wKUnP8iFZz7E/sETpHKqvAbTDZhS9Jq99Qr0CvQK9Ar0CvQKvJoKWAsvZlw9ruYLB+VVTLgH3KH72Ezf+f6/H84XJZmDtDzIdV1TySucy9E2GESKIiAOw49WDTUy+d1wW6WHrl3Pdy6LMWBmXZr3d928BF2emanNyHKup+2LOZvrG7zxkUe59657xXWRalaTifasaeXtLdm7dJkTWwN+/Md+hLI84PTpTRCfPPX0Y8wE3K1ge2dnq4P0Kyq7trbBu975+do0jBmPtmjqwHJRy8O6QRZypoczpQ+5cFEe73Mn+LIv/xIefnRdY4JiEOQ9H3SvpnDtCNdiq4gpcFMgFgKPHxtXjyCNGoI2Ov5LhHVds74+4Ot+xZfyyCMPc+HCMyrXkuWBTBCOoDMLETPr9Pd6Dz30EL4OC3nDB8OcqiyVnxDbaqw5wTLpDD/3s+/n8KCk0CYpCeryPMe9896G97uzs4Mf/v511CaqlVc7avHcWo0r5JnG2uLhwfSo825bCPgvS3p7kaDNTVBfCTOfZ8v61qZGjNJMlrx5Ip7naY2u2+4JRrOcg7zZbSoJsWWyNuTEzga725tMxsNrnvyktfZ7xcwIMjXK8aGHC7hpahzbcd7NhuFmK96uejUJn4xJthC0CyMQ9NNlep5i9RFPP/4BnvzE+7nw1M9ztP8UTXVEkL5mKmcR6248+qNXoFegV6BXoFegV+A1pMAxzPiQPO6hmeFQhg4Hs0reUodth2kjdHkOg4VgPMshZmAilSS+cvj2EB0mF2S5pIM2M8PEEArwwxSP8l47vHW/I9Y0XblWDRyPAx0OXLk6OLyyx1Te67vP3MXJrZMspnNyMjn7Wk5t7vKGhx4UyO3zvd/7vzLIGurlHmtrgfvvOS3gRpBt7F25qDE0YpSKB+57gFExUjlTKznW5sifqLQ1eeAHzGZHVNWcSgD/y7/uq3n3F5zj4AAOj5YCWM1J49Xwnne6CDL1gnRamamMm4LuvJp/lYv8L49MJhPMjCiv9pW9A3I5jL/x13x9B/gzebJTqhkMND4tgOsVJXZb1fJiV6yvr3P+/HmWAtimqREPi0kTmSKuYwiFAHaTxz7+ST7+0cc4sb1LR6liOF9jM8PXeGNjgxBMc66IFjqojhpqFiK1vNwxRsS+xKyQ57/sLM8HtA6HQAhB48/Vt3VzgcTWzjYYtIr7WMxMqiQsNTgo+/0x3d9Dq9i9v76+MWJNm4+tbWNzS09ARiO8XiOta232PESH92WmhhV//untunn6cejxmzFN/2aq3Z46rmvSzngVaii6YYIs6qcr6rFHTNodFkuG+RFFPFA4JStq8pgkcpRw8fYMpG/lc02Bfr69Ar0CvQK9AresQKsWrlur73M3FLq1+i5HIGO2ghmHHVXAgakWoC2WleLuubQOzFoB4HA4ZDAeEHJwh6y4DNNXvVsICMTo0jN5UMuyxl8ziCHi5cRR8kzXHdx5PyEElb9uUQAaY1D9IKaIjEcDYmrl6V7IlorD7sYO25MdmoW8wk3k6NIeapS//Tf/OpeefZz9y08wO3qGD3/wJ3jyyQ8JTK+wvT1gPEj4f6Rz+uQJHrznPvx1msxyLl0Qu2RrrI+3Odw/winT313fF6x/1Vf/It70lvNgCMTnjCcFi+VST/mvCBA3WR1BgUxshBcU/eBxN44P5R+ne+jllD8YjDT0kqm8yT73yWQkj/eMe+9b4yu+8r0sy0P1d4R7hBMNtZyeWRYwM+q6lAd6yoMPPiBtrYsPBOm+hkG6NnXCPeDrk02Ojmb81E/9LGuToeoGFnqSEWNOEtw1WpRhkTEZjmjrRgNOartSuaR4i6+5t5eCEbJIjTFdloRiAJpLK/MwhKD2EsQA6nhtc01xRZWvbgjKUo7qtJg1RG3ayvkRFmF7a42trTFjVZFTvutzWU7VjO4/jc/ahKlmDIFgHlO7uheV1J1JnzfarYK3mmM1Vo/dIWu0a2mknO5/CatJuwgyknZIzLVTXDLMphTZnCIuIVQkbSG7ha+M7ia8Q2Pvu+0V6BXoFegV6BV4+Qp8NtVoX3IyZkYQ1KDDwc3Ngcy93f6fsyi5y/d0M2M4HMhMaQiSEEivQmehVqCQxAzHIGTm5QwFXTmH8eWiEsg3uk4oF4Q55gSm2PHp5X1I64LdSqC3s7Utj/cJpnszijDgvvP3YbV13m/5+rj0zNOcP7XDH/4Dv4ff8Vt+A9/+rd/IV3zZ58mLXQqon+Cxx95HjALGUHLvPWfIYmBzbYPlrGaUj7EUmM9m4phA3SxZzA+4995T/LKv+XySBnVwWDJZyykGhr8e4aDcCgqVtTpVHww0lxXzHKObhzLPd1OJ5+aDmeYh4jw43GOynjMc5RweNbz3vW9jZ3edxXIqQF9KbymbkuYROwsSyKHd/6Ogk6d2Kf2XVwMES2hFQGXbSuWlV5R94P0/z+FhQ56NWC5Edq0XSV3/dV2zIe930vqZKLmVt93M0GTV7wqqLUQqtRmyjLnWpEnqRmlmAV97XanLhHn/2hiMxmPIIAXr0j3f3yU3385pk+WbiL1nn4bDA4KQXvsQ3OufVLBtF/jfNo8YmdqPMZKHSNS1srv2ksbi8Rcyb8PthfI+07TwmRZ8JcuJvbXn0lS0WCEF7WAUkVjRSj2q2dNjnMu09WVoD6CZkeQVd5GDxHolx9W33SvQK9Ar0CvQK9Ar8MIKuJe7tUQrT7ebvqRVsGX1RFuhAMbMMItKD0oPOFQ1+nDwTvryF49hwqMiH5ALvE1AxdVDxbryDl/uIXXrwF0OuEpwmslTmoQOZYmAtqFc1h10H4OTh25eb2Xg5Vs5+NwQagyznPXRUE4+jbMOZClnY7TBifUddte3+cJ3vo13vuUR/vAf/I38jt/6dfze3/2r+N3f8TX8xb/4B/hzf/6P8U3/yS9jPG755Cc/wNoI7j53gvn8kOVSrKIxbvvfIlc4OzzCPdtJ4JdnJV/ztV9OMdZ4bIEJ2hOlQPio88qPNJ7p7FCZYWVSCD/ER0grj3Zhd7266q67PNXpkkyalAwGA/U7FMDWuNbrG7niFRvb8M53vpkYGo31gCKPREGr6+uaxRgJEZaLGfc/cA8htN3rMlFlWi1IDGqnQZq3jEfrXLlyyMc++gn8fXezqD40Io0vV7mlvPlbW1sEAb2ZrUbn943aydSJv3KCIHopz7jlBYfzuWA/EaK83ynDx6ObpwvNVL+pYVDg94r/VRJvUM2hHG8GQSRaVmaXL1HuX6FezvG19gK6XTB5xotBVLWWgHWGDu/HdG+YGT7WBLgp6E7drhxbl3ALH+EW6t6Wqj6R44Z84m6ra01ZP9C5dklZbChiS8xaiQpm1gmTaYfUJdAfvQK9Ar0CvQK9Ar0Cr54C+j6+1llSzE3Bp5yh+842M5FMIOmZfStoqwVaDjjiL+VHHBIHgxw/xKo4JEfxkX/NrywQleAWRF0hRHGA/HHiMPe0LpcVdd1iFokxJ5N5GFUnCPpWBj6MEEx1jXJesjEZUi1bebAXTAS9gxCo5zVndk/L231CMI6uG6b78OxTMw73Ek89uZBTEN7zhdv8F3/ga/lv/+h/wd13b3P27AbraxmjIbTycG9uTjg4vCzvKmwoPpseaDMx48GHz/HGt+1wsH8kbzcMhoZ7vE3M00ocf/1j7J5dbjzCDRc3xm9IFkbiJuj10OfuMF1qd3Li5An29i8ynWqea4Ou0lve+oj6b/WkYEEu+HaNanmpG1kQrY4EuPv7lzWvk+RF1sG3l+ngW7qaZSzlpR4O10ht4InHn2Rtsk6eFRyznI+hLGt8Pl63MxKZdPZZ+LWXbS1QisJTzJiVVfcf75jiZlFa0rXn5dDaVdp8kRvicpKutepgCX+FKKQWxIqqSqE5FLqZgpy5ps2D31OubZuqbk386YLr4/NJ6tvj3oeZkflNx4sfyV487zPJCZ9JoVeyjE/Uxe8mL2WKokCzhlYCqvNeodoAABAASURBVGPPNzO8jNlqtp7mRn/0CvQK9ArcmgJ97V6BXoGbVOD4e9vMMDMcjFqBVRJgu8WYd9BUVg2taKUoRKUEHMaCZSofSbaykGfdV78349/+bmJAHAUaja8ztVEKsP2d4tlsyeVLM46OFoJHzw3ihAxT+2pU/QrOxBQOk84LubjegayqS5blgiQwc8BaLlVXZ5ENSAL5VpZpbElpKspy0cqRKkBdlILqjCiv6WgYSE3J5cstTz9d8VVf/QB/7a/9BU6eHjNbXNAm4EgAWssDvs+qzzl5kbiy9zQ7uyN+xa/8JXjbxSBRN3MaPc33chYSnZlpThWrwxQE2QucgvUXSFWSyieZ1GjqpGs0j0UHwDGaNK0F0nD/gwX33ndO/S+licZRV8prGeoJhAP7fDEVnLumiS1tHjbXJywW8669WpunGHIQAafatA4zHv/EE9JK66Dx0xqppWtvPBwp7u0OtfYlMUY9odA9oY2G30POd36PhGJAGyJ7R3NCdHQO0qclz4tOjyTQDplR+yL53x6Xzctl14fDs4O30bLQ+vpGLlQVBxeeIYyH+F9scUCvVHeoTZ5DeKYnJ1FjMTPMDB+HmeH3i4M4r+Dhq/MKNv/pmw5YV8hsFfqkVwlBQdROCCo9CiqbQKNQunbC+ILVda0yWl199mevQK9Ar0CvQK9Ar8Crp4DDipuZYWZdx0bs4maxAyaH5yRoNgGtmZcxkryknrZ69SThACSuUjoCKUjiRS8q52gXrwWQZdng0O1WljWlPN10oB1Vwa6bp3UGZoYDNjrm8mY7sB8zxmKxYCqQ9NBB03nCgTuq7CCD8SiSWo3NAoM8p4jBZyZQrQXeMnlTU7skZCXLJeycML7tN/4aIcpUY5kKGqdkeSt+meL/s2WiFIC3vPXtjzBZN9WrMXljodU4NWHV9LG54UdyBjKPray7XkVR2ZX5desf101ac8P8r2d4zMvKtIGwoD4N7rv/bjpPsKDW+y40V+erGE3rogLel9WsrY1JEsjrRWliZhp3vGat1ujwcNqtUSZw9jXFx6FxO4SHEFTWkIAKI37IWU1QO63aE6t7Tx18SxlKvwm6PycdvKgsqJ7qK9Zo6+QgnbJAo2sCXZ5pvYLymi61xeFbA5JUatE7Uw8aBitTJa4fadX09YRPE+ua+zRlXir7ub2/VMlXMC9g2i1B0mxW7425ChmJAbHYJuY7WNyGsAFxTIgDkpluBN1E9EevQK9Ar0CvQK9Ar8CrrYCZdV36N3EjWEpOUF2KECgZFrLOQogEwfeqnAmNZIIyOT4JKrPyQKLvdQSCXQOYQSWyWupjKa/zfLbAzeOVQK8VwHMNzoIqfaolH4Macpj0/xmxkic0xogDuae5Jz7K22oxx8fir1DM55VguqUWUPuf3HNY9JZjCJh6saQPnUHXhSg9F7QeHB6yWJa8450nOHd+l9n8CsVQBa2iqmf4K7PT2Z4AfcLb3/EG4rBV+hHmEHzcoNrsTumSpGNS9e6aAEpbxf3TVZSZTDCpTOjiPO9QPa/7vNRVWa9bo4XgrW9+mCy0KtlqPEnroRbVuc8vBCOqbdM4t3c2SNpwmJnKeNt0R2aBGCP+JwMvX74iD/iRPNUDtRVB8whEXOtgUf2I69R2V1EfZqbP1dlqrVKImmqgVrzSEw78WvEkM1uVdfBOGhMaWyhyqgQ+1miKNC0+MhUHlQlVTSMvujy3Gk+SQdRY0REwvNyxKak7NeQu9A/Th5uC7vQujq1LuIWPcAt1b0tV33y5aNaNpKUldZZMPww21s40Z16NKesRZTPQYuZgGVkeCHlSvKU/PjsU6GfRK9Ar0CvQK/B6USB0UOVg5Y/oPXTPKcIfhyUEjFlWEELEYdK93OUSqlLf8Y1hFomCXs8P4fqcnbEchMXJODAv5eEu5emuBWNJsG1ig2BqV95V1Nen2vW2fFxe16HbzHDodsvzjMFgwHAUZRlFETEz3PtdLucsFjMB+Fzzq/HXE0oN3OHSW45R/KF5RY3d51gURVd3Nj/kyh58yZd+IYt6ioWaNi3VT8a8nOJ/1u8tb3sjp05vKH0hnpmycjaGrr5ZxNtLwhowklOhz086cuMhqHSwBLGPoPjGrBeKmwVW7Sa1qTqq595rLGlMiXP3DNncXNOG4UDQHLvXQoIWxKs5m7m3u5XHe3NzHSXT7VLUkf9xDE1EbUKUFl7nypUrHBwcSc/hcTGVNFp16/dCFPg2TcJMcxXlBs3RzER9oChJHbQh0uhirk1XUrkkDSxpDmrJTx9P8khMZMNM2wFdxICZ2mlRqLZSV4JM1/VsDm1SuvKVHjFM11w9WltFPHRbXb30p1dxe+lSL50bXjr7lc21BC7qKpRKuqkabcW0H6PWD1gbJszKAct6vbNFNaEuMyr94PrOxz6DG4/+6BXoFegV6BXoFfj0CvQlXqYCYiShHDhcmzycIWQCtIAJojyvKlvKZctU3uTD6ZypbCkPscNYcCdalmNmyEGJnNv4m6RNAw7qs+miCx26IRCuAneIheKqp/48He/oxQwE0Uu1U+GQ7H9DPAnAGnlIc/VdVQiCEeypYDCCvNiZQHw4KhiNBxSDDIe9ZVXipmpgkUTmzlT8NZZMMD4oRmxsbLAQuD/8yCl2d7fZO9xTuzVr62P8L5eM1sa8573vuTrkhkJe2+6CQBd2gGlX45lEVXqXpqTjU4xEp3irFAGUx5+TpmQ/XQ+1a51GdIfP26270IcJvMpqBuryrrvPCJoPGGojsVgsiFGJqKe21lwb2rpiPCwYDYf4hsbb8c0W6sOvcwFznhccHc66dmKMtFUDGr+ZdXU8LcsKGm2i8PEpT11cO1sNpLGgKhHXuVzWmF9rvbw/7wvN1x20jTiRkMiHA7ybEHR/YFpIiOrPmwflq/VaT0xuhG8l0TQJH3+ri05F89LXTcnPOZXtrV8zdf2c/Ju5CDdT6XbWMVfZdyFXb6BW4jYaVRty2jjhzN1v5Kzs5NlHWds8S8zXSJKg1dZY8uEQfjvH07fVK9Ar0CvQK9Ar0Cvw6RVw6DEzPDw2syhgNcFN4uho1gH3YrGUR7URBDeI49DXNwjc9NHFS3m2F/NGnu5W5dxqFoJAbysI0t2iINdDE/gm0VXbmmhJ5o28iJkZZtaNzz3eigrwa42j0vgQeKduPHVKEMFheyjILIqMXE/Xh8NcoUBfFVuRWlK/vtHwv3S3rIwYRhqD2ikrxXMKwevhYctdd5/TPBbqq3SiYSZP+r333svps1FP81ce9TyPdIcg1NtMGgLSxHwgHprnC4YUxw/TANRa1yEqfO3a03XtZZ5nZqaUoPVQcPVcgSzSJSlddVXkwQfv11i1E0GHM5kGo1rSqFUZwXdyEE7aYKwJjCuSoFwlO12rsvEoo2LAYq4N1sEMfxWldcGUY5qHRx28ozzkHo+aY/A8WcQwMyQtaAOUQsTXY6ENjzJUIqg/c9bGj5Q0Zo/EQF4UOMub4NtMbSjLTOFVOXIL1POlJFslND436OalzhQzGaxyu+hLfjh0u3mh49DjN2M+/0+t9yqldJ0LvE0LbRLURfUFSARa/cA1ccTp849w4vwbOHXmETbWz2HFpNsZ+Ur0nu9XaaH6bnoFegV6BXoFegWep4AJotzQd3bSl3crq+W6LgWji3kpoHNoMwaDAZPJhPFoTYA6JIRMAJQEcgIfk6XUAfFyuRS0ltTiAQTbq7aVL6DytpPad3hzeHfj0x0C20Exwj3eXrQRfJkZMQrQ5D3NM8VzCLoOmTAwRhDUef+LatmxX1RaLHJClpGcS0RqcpxqUEGeYENTpalNmwzBdps055ao9tx7nue5NhRzspjzlre+DT8cSr39BofflYEBoWvTQzPDTGPxNOV8ynkM3paU1cp0dmkKn3Oqzedc23Ousix077bfd/890qigLBf4BsJf0wkhaIQrsHbvf9PUbG5uktJqzGamshn+Wo7PyedalmU3X6+76ih0gf8lEgdy19LLmmkcWpsu88YPzTkpr9Ei+zvfKw0ki/q8sVirkfm1r0stCcwMM9M9BdFD81zIMBo9aekylOS6O9wjXX2MyeBGU5HuVJO4dRf6cNB2c7mPTcm3dIZbqn2Llf2WafUDAB7zoehm083bNRsiLtJMu8tlnTFvA3OpUWnb3OiH2xSPJmkVduX7j16BXoHPGgX6ifQK9Aq89hVI+v52c6Bya0SlVdWyXFTyXJeCs4LBaCSP6VDglrOxCcNxxMHHActBzuNRcOqz9VcS2sYI+m7Ps4FAD3GTehBhedtuzuXoiEF5gidFX/IcDEzwL54QwDk75Hmm6wINAgtgRnd4GNWomanfRF3XMmcT8L/ekecFUYiibMSl+JDd+S6nPeubGqtaqeWGPX8+w999HgjW1zeGpHbOxtaANzx6svOyDwYDjBySxtRG1fL+VoMwM8xMaX56324efxFzciTckKnyJihy67hK11dzNX1c76uXIFiPRew2PdvbG0zWRoLvEt80OHxnPlkBcsDHIxDX2voGytqmayeoj0Lw7mCdtPkIodAmJKgNAXuImJnKNVdDI2jDZZp30pxdtyaI/tR0K2+3AkLboiYBo7aCpQbcxhaoZX4Gfbh5aUXVftBCqBhmqzTHR6/h1aJkQBrU/jcd64bMuVF9qGZX3uuu+qPr9zjOSxxJ3bi9RJHPOMtn8hkXvt0Fu1dGBtBIpbaJjLM1LY0SypZhkZNc0PGYMito19epRhlzlkpviQLyUEWCbo7bPa6+vV6BXoFegV6BXoFegZdSoCUT/NABjb6TRaOWjLpscEiOgre1zQ0sCNbUzLJKOKg6eFVNScgjxEAlqHOzLCcbDJWWCdoEe/puN9N3vKAtWiaPZpCBWK0zNdmdrSW8zeeGnpZIclcuBe7et+iPICCuRWil0rxyN/S0atNEca3ykhoLlmnjMKTRfFqCF5WpvQQ6wXQqOeUgaOHSwVRtRyoBu5y/1M0SwlIgepkLFz/KG990Djn9lY/SSobDDcqlkWUDDSvDzDTnRNNWkrNWvFHD7XUTKOtCZ5CZBhFl6jwVqxClKQe8Tq2YW6uxejtgV3UMwftSXVAfmo82T1EAHtVMMSqYL46o5eDcmKwxny3JKEi1NglVYJCPkZxdvZiBaUyzwwO21zdolR+YaC5rXN5f0EikWGSEqHFoTnmIaq9kOFAZPQ3QDFmo/jI3Km90ufTaZKnVZqChjSMOtYlr4lJxaSsAN78fggYqC0TQOkXdYxo2daXN3rIim4D/ouYkBLKqJkZjsTyEcs5Y65trvrluINP4Gt2nzo9du972jQYY14/WWnV33ZxdPe16iZcf85V8+bVuVw1NqE41ZiaLWtSoHUhQ3Kj0iONwMeNIjwwuzKc8dXiZqS9iMaAY6obQD0WzqDWSIOvPXoFegV6BXoFegV6BV1MBf+UAfY87BJmZwE3wJKiBIO/y6NpQ9HWNlxMv4cdx6PFrJvjH5EhlAAAQAElEQVThxexaIY+InLjRjtNuDD3+mdjz27mhjo/lhstV9MbyDfuC7hQbJusTxus5RTHk8uXUAfbBwR5X9p9la2fImbPbDEZIE8jzweo99yUkCXGjN9rMcJ1Wf42k7eJ+zXOOoKtjizfEFdVadOWPQyW91FnLG5wsoT2JNgQDwWrs+MvHFFaLppUMstilx5gTBLawGpvYVlFporKpDdo4CG8Vev0k0EVtq8BqCJ2eQSsn0zSTxlirLT3o6IoFNRNbtavSjakdbbiSifGsUsrVM6miRkNnCMGty/C6Hmkt+Mi6TUKeTCNo1V+DhCa0ddePdSW89Mq6Ia6in/Gnlu0zLvtiBX0FXyzvVUlPehxw3FEr4aU/aEFKPdq4Mj3k+/7h/8H3/v2/xz/4ge/np9//Po7qGUk3aK7dUz4ojqv24SulQN9ur0CvQK9Ar0CvwAso0MiDbEIghzIEV/7Ld1XVYIKjwWDASx/20tmvg9xhMWCQRcpFycGVuTz+jby7xq/6Vb+K3/7bfzvf8R3fwW/8tt/MQ488yqEcsPuH8mwnwzkncwh35pFH1qdqZpitzK9fDfPXcByUHb79lZIVWItVr47J8zzNbDWuTAX92tNX43NYToLchAOpM5y36aGXcfNypgmHq22Yrdry9BeyY5C+Mc904W0o6M6ujNo085zVeM2s088LKKsbTxf3ubjpwkzaK+7jMjOl3LnzjsK3i+nT154K0+MeX7RGt6XpcVSjkc2biicuPsvjzzzFxx5/jMsH+0jdzivunvFaj3joj16BXoFegV6Bz1oF+om99hVwmPHv72PockATk4qKfOz6MncaEpzr690TlK60Vez1/akn9M4xHQyKYbKQy+sN99xzirvv3uLsmTWFpxnII354tMQ3J6UcjrN5Ighk/fUM185FMDPhzcr8+tUy7z8EGI1G8ly3nXma2QpU/anG8Vgcvv3a19nTHLi9rMfdkjDc82ptKvz62Mysi5oZrld3oQ+j1ef1065HP6OYj8ULHo/B7FNb6PIE3BLXi75mTJLf2bHk2iE7fKMb1xet1U9nG7QkWSAJwrdOnWD77CkGG2uM1iYUcaTlTd0O886OvO+9V6BXoFegV6BX4HNXgRgjzjWNKLLVdzj6PjdzrAj6jr6qi0N3F7Xuc/XhcZW7lrdKfT19+gzaRl7+BrIQKfQ03iH26GjObArPXCj5yMeucHDYCG8ircBwWbZKv8yV/SOG45w7ffgmqRUo+xrmGr87NH0T5cDqeTeGXi5qvc3EZ6pj5gpoH6UgpRVE+6eXS2rwuL7HfZ4m6vb/tMdfqfG4mSoqQ8n6vLnTx+M1r/exatOvza7H0Xi9nJnGLsa8Md/TP429ItnhFWn1M2w0aDccg4aghbomhsSpaAXYYEWGv3qyTA3zcslCnvBawtVtg+8ai8Gne6xFf/QK9Ar0CvQK9Ar0CrwCCoQg15m+s/3725s3M8wEOIKdF30wre99BOm8jsHb5+o2yAtaebIdwlNrmOjTPchra7C5WXDqzDbjtdjxTFUmSsH6Ytkwmy+pKwghdHp5W67hsfn1q2FRMO19arkoikIbJu0k1LGnmZlidOPza4fq4/F6HB1mps1Xt6C6Wp3+Zwk9dtw24jkXxsy6tswUqoA9txrOg0p+zmnPufrUCx+Pp/r4PHwh67zwYkzUWHJT3Mub6eKFKrxKaeFV6udFu9GPLjRtt4AO1Eleb/+N4WWqcQ94LdjOhgOQF7yRVr5etW5g351VeuTzog33Gb0CvQK3V4G+tV6BXoFegRsUOIYYBy03M0O+MUFcwr2oNxR9bjSF516/Tq+cQ+plqSfyGWvjrJtFpuDgCPYPWhZLOJrBdLakFfmNxmtM1jeo9KTgiacuEyzDTGCjmq7lsenyVTkdXr1P78zh26+P19HT3TzNYdvn6uXc/NrMRGeO1glNDU3GszozM20s0KHdiD7NTJ+r08yuzXmVAs8H8RuvA9cPU/Q5kB4Dfis1JLT3UVxj8kIqZ7aK+xwEmEq5fvp4k/Kvp7z6sRvn9er3frVHX0iHcF/0oJ1gKagutS10D7iHrUbZiSuBDQkqQDczvN7VJvqgV6BXoFegV6BXoFfgVVQgpRYz4/i7Gx3+veyglpLp6obTPWduNyS93OhrrfxkOOzm7+OST5DFopIWdBy6vh6UB/6AfjQayPudOBCJl2WtMhn+moeZqYx59c5SWgl0HHaJr+CH2fW+fTy+jm7e5Y1j8Livq6e7+bWHN5o35a+UeJqHznIePzYz6+Z6IzzbarrHRZ4T3ljuORk3XJjZDVcvEb1azMzE4S/R6Us0cbuzwu1u8Gbay3yrqIr+vyP5ovpv3Y7ykXbPTbdYvui+kH5zqFh3Ht8g3UX/0SvQK9Ar0CvQK9Ar8KoqYOYw01JVS1nVAeX6+noXTqdTLl8+ZCav72KelJ84Okq6Tt0rDqr6qo71lehsuayJQd5XPb2vy5bhMO9+4VIObapWPUaYL6H0vwoTA74f6dBPDsRSdZ1tnHlUsmOdoLbMrIt72qth3r//3W7fMPnTCmcrj7s5czmXmRnOacfjdS+55/suwzLP09y0cfC2jst5vWiBpq7JFLZNRZFF3QelppVI2o402rGY6pmZ0ujA2IHcdXDzRB+Pv1PvMO79m6m/EJFI0nuoJyx091uMEW+vqxeMKK708v4akDy13jhRZVpQVevKcgePcAf77ro2k+iyJLHMrBPfX0NptTBWt7jole7exXTGcr6g1j9fSF9gt66Rz7mPfsK9Ar0CvQK9Ar0Cd1YBBygzQ8wosAld6F5PcMRxKK9YLpfM53N5hUuBV9VBj0ORv2fM6/lImi/iF4UQBJMrnPKZiyc1z9Xk/J3jsl7N3ee9SmXFOscXdyh0WD7u2sH1OO6hmXlwzcxMc2q6cZt5ns+U7toLeVtmhgnGza6ynDJWv1zZbTl0RfeKiYO0m5lxfHjM065dK8/a6/WO0z30vtSxR69Zl6YrD90U7U7f8KC2PHTrEl8DH6u75Q4OxN/TIZi0MaIEcvH9lxccvIOEP3vyFBvjCRujCZPBkJyMTLsX31UtZ3P6o1egV6BXoFfgVVag765X4FgBa1ff3/peds+im3sf3Rw2y3LBYjljsZhdg2+HIwfU4yZer6HZil2OoU6X3VTk0JW3G5YVuDfZdTAzoojLzb29SDdeA4eZdaOoqqpbR1+bLuF5H2bWrd9xspczMzFwIonhmtSiBq4+1TBtvxpdK43VYbbqZ3W1+jQzVbGO/cxs1ZZuDOfA4Ds6dIgD9dmdnm438LiZ6iinVZ1W259VuNoQuOa+Ll07KqdiXftdePXa43fKdCvcqa7BwbvR9tfNR2GmhVAkNEmIbQxCxlOPPc4zjz+Be75b3ckNJS5+poXxH3IV789egV6BXoFegV6BXoFXXQEhT5I3VE+qk8y93jEGAVjGYJCT55EoKHdQ62BIkOSe0Fd9mK9Uh4LOZPJ6t9bxjKOmmx7aU9U1y7LEoTTKG5xlQVoYQXX8OpcuvAYA3Mzww59QhKC5aI382myV7nE3X0cv42tpdpzX4utqpvm3teYWur8XbtGv2w6sve6xBY94+26Can+LwZNuNG/fr7MQr8GyXz/flNn1p64VTdfMy3nz3o6bmcYau567Mp7v5mDu4Z2y1YjuVO/qt6Kl1o6p1a7FzHCwjtrZDCwyyQec3t7l/O4pHrzrHrY3NtFzD/xRRNBNkud3/u9kagr92SvQK9Ar0CvQK/A5pkASXCXNuRWANfpqrgQ3DVHgNRjkHYR1v781GjIcDigGGQ6d/t3t9tkB4ab5Ix1WofyGgm1hipyKDqVJGxLENohzWsFpXVeKlgyLwPrGhDt9XINTDWSxWHTz8DRdPifu175mz4dvM9N8666sz9fLDK/+EuqN7Xj9FzKzlW6eZ3Y1LnI2M/y1Ym/DzT3eAcPMdI/pnlMZBO/en5K8+nNMeyEprnJK9TKidMVY1VXMzPR5Z89wJ7v3nYfL4/tmF8vH0oncQmEr+P6mr//VfOOv+Hp+2Vf9Uh598CHymOGi+9/W9Mc5Xqe3XoHPXQX6mfcK9Ar0Ctw5BZIwx8HSLcmR1nm/9TWdFwi6C8bjcWcOZbkcZmYCn9eAx/d2KOYMmDSfJJJqBdnu8a7rpnMoJsFMnmcd9zmY1tWS1FSECKPBgI2JBOLOH2ZaDw3DX+V1UE0+KV2brdIV7c4YY/f+/nF+UraZ4XMzuxpqzv4Ljt7OcbpXNrPn/B1vb8MNHR66KUpAjSri9Y/hW5efcnblNU4fk/ywmK3qmVkXV3CtjpmBF7qW8tqIhDs+jBikS+gE68YiQU2WW2CcFZxc2+bM5knOnTjNKBY0VdW9H9SJjnVV+o9egV6BXoFegV6BXoFXWQF/VK0uzYwgwDFbfSfrK1xeRpQGeWEURUYu8FYRpbcdsDmc8To//JcpfQpXpy3vf0NZ10pqNfcAMeCbEZ+3e//X1ydsrK0LvnNW+CJPI3f2MLNuAA7fZqu4mWFmXfrxh5l173w7+JqZ1jF1WX7tZO1vMARNtCiKrm6X3pU4/vDybj5nme4dL6PgWlvHJc3sOZ7v4/Tnhx0HhuupZtb1bWZdYte+x92U4te+aVD0jp83DPsOjEXbRX/nx8xuEEyL4o8TtEY5kWpaQm2M0oDY5KQqECxHH5Sp0aBVXp/92SvQK9Ar0CvQK9Ar8GopYJAiRiBaRojgoAl6lt1W1M1SeQ6iOIMSgqmkwNv/A722plXICx6m1JcyZb/M00HnxQz3wt9oL6PtVjPsYE6NJ8XbtsE3FaYnAJnmS1Pj8SKPbAq8T+xO2NkaCiwD1bJS3svo7GUXbV9WjaZZlfeNE1qp48pmHmvx14Qaee590N2cxW/+xkJSBV/3oDkj73/MDCMjtVFXGViklb7HBq2zOuaV1U+rxlpWR1AQdaEaZCHoThoI/2RKTKHEbKmWl8RUqpkG70lN0MRAK72DJQr1GjWmoFzUNn5jplxXufdMY4EUk0I1YepMfd6JM9yJTo/7NEUsZbS1x9CuSj+sEbIi0pQNo6BdYthiXI0ZLieMm3XW4iZtkzErK8KwoFs/tfMaOPsh9Ar0CvQK9Ar0CnyOKBCwpiC0A4IgnDZBqsQ7c0ygFLMabMl8cUCIidHYWCzmTA/2QXA+yKKqrCDcgRUdZoaYCwX4IZbV973H6NI83cx5YWUtCecrkZwKtDgEejzQismumyVld2aYKqwMjUMA550IkjtQVtzk1PP60ZLKriyoaDTVvWpg6sEoq4ZlA5opyiLGSC4QNOUKYlS/wsNIRZEjoITlYkFZHhFMFa3llg4BMMd2rSFv0y0pxcMbTUl+eh2FrnvMM7zkU08+w2i4JhkSeVZorRZaCyNpjLFIHEz3KNsl+WCA/5GMJNidzSs2tnZopF9Vz9hYH3FyZ5eDvSlZvkaer7OoE7NqyXhzyGJ5BGpvmA0p5zWN2O9wWSbeoQAAEABJREFUuiAOcpbLOcMg/SqlHx2Qx5wUN6mKTQ7bOWU40v12hVBeYuz3Vh6AnCYWXFT7S3H+SGlh0cpZC2PNi6hEG6jYBGr10SSVNxYxUeUNHT9qPD6m55hafu4ZdPlCpuSbPL21m6x6e6r5rum4JV9Mj3taclUa6bWQWDOFc+UsDSlH0D+/WVr0g6fk/uwV6BXoFegV6BXoFXh1FTA5z9zQd3LwL2VaTF5HrMJoMEuCqETb1ohpyTJ9e0e660zeYM83M4LSzEzluX6ovUzs5CbOu5buzR9fBCd1v0gB5waHSb8087ZkakND8KTOfIzH5gner7ft7bh5mttxW2ZqQ+Zp3nbb+tj9CgzIu18iVUT9iDG7MfhELTmdNNTabEQVHIm8C80l+QZFsOfg3W0UVPXWzqDqbgqkgT6vnhpQF/PQrbt4zkfSmq3mJDieCq1aadhGrY1CbVBaW7XrZQylC1znixJ/1cbMJ5MxGo3kNK1YLmaUyynrkxE721vSRgsqhmtqwDdmGlu5WOJ/HjqVLYMwYHftBFuTHTbHWwziCHdmp1kjcB5wYm2X7clJ5uVY25Yt0mCbMF4nH61hNqAtNbapGpdHOxfID9fWmC4rDvdrcmX5vba3v0+lYdTSHi10YwHTPNC8Qwtypuv6hbXhVTjCq9DHS3chlUw/sMeFtF40yfAbudJjkGcvXubCpctcunKFo9kMfzRiZkTL9EOOxKM/egV6BXoFegV6BXoFXjMKrNDCzDpvcNM0+u5u8F+6dMj1vym94mbBj2jYvatuYqKOBpxRhQEc27V0UFq6ZrrU6QQhU+H22ARYSbB13bwetHbdVJGkhCSKMIuYDHlKk8JW9d0Ipr6MFrfjOYGmhY+/yBRPIIwh1Q1JzGJmyndL1HVFXkR5/YeEiMC2Ebe0xKgLtcodPzJNMXB4mDTmQAgZUeZhJo8yRBygo+JNHZlNKz2JyAhWaOSG81jTVEwE3b6ZCJKo1UZrMd1nlGekumZcDDi5vcPWZJtRGMESDi/OOHp2ypMffJyjT16hvlRiU8PmGbYcUs8KnnlywWI65OhozOXDEZcOJ+zNt5jZWeriPhje1UH45WcOCI2xu7nO2hh8cybnN/nWGodZolrPYJAoRdtmhjvN10Xl4yqQtcadOiTVner6uN9WYjXHFyQCyQJNmwTggVm54Gg+w/8Mjv/A+i7Mf3iDRKSVcNpRXavcR3oFegV6BXoFegV6BV4VBRyYVx21q+D5nyIh/77WF3qXMxwMyLLYeUv9+1ysrHQHP32XyyOcRLH+HZ+U6qfYTQALwgG/lAm81eaxZ7ppEu3VTLOIdWZiCtVReovaVa3j09t182vvW9Vp5JlNumhkXOUJE4MgFtGeQe17aXDkcOD20A0dPr6qTpRlpXGWJHn71TOmDYWp/0J0PhwW5LnGJDBvBaohorZ83C2vzOFYZ59B02Itebu95KWLV6SZxhj8CnxTEmOOhqz5B7I4xiG8XCaCP+1oc0xe8qaqaeuSwTASzdhYHzPMjLqcMRkUguMl1XTKwYU9nv74Ewr3GTRDdobb3H/mAb7mPV/F13/Z1/ENX/n1/Ce/7Jv4T772W/g1v+yb+Zqv+Ebe9sYv5dzZt3Pi1FuZbL4JGzxIafdy1JzjSnmaar6OjU4yEnQP17YE6SWXr4CWjTiAhe6npYyxLjKjsoTFQN6qSBP0cMY0F+7YEe5Yz13HrXRKnUFLUppf+eMBt1Y5xXBEPhwQ9YgqxkjQ3S8N8bsiaaepKv3ZK/BaU6AfT69Ar0CvwOeEAs6sz59o9x2tRIdkM6OD0YDAG4osB0H2bHaEw3ZX3wwRKTj8ySzoMiIqaJWmuF/LPN9JoWpKSnmVy6qibpLjgArpVJmEIe5FyR1TtH59bKY2ZUkDbNER1ImYor2aX6uiP3Evq5aqblmWNf5edyUKb1Lq2vR2lYWDaVk2tB2ANqTunZSkDmQi1VZz3Nhck7df8Keuao23lVe4YxjNt1GbSn4FT01U86IzCYPMNxduV+OtIFTT4plnLuDjSbrwv1pStZqPFsanRCiIsqo0Up11IN42Ua1GiiKX/kumh3s01ZyzZ3bZ3SnIpG+9nDPQWo4E8SfWNrjnxHm++O1fxK/66q/nG37pr+VbBNpf9tYv5QseehePnHiAezfv4ez6XZxev5ezOw8xzM9Ku/vY2Hozu6fexcmzX8z2uS9icurd2MabWRT3sGcTnphVPHb5iKbYYPPEFkne9XkJpbzhpe6gbDyEDJqgVZbudE7bqATDtFTcoSPcoX5v6NYFeZ4CWnQLGb5L8R8St+43ZbWrNFp80FE/nZnD+A0t9dFegV6BXoFegV6BXoE7oYB/M1/v9xhskijVzDovozsiB8NcUDUQ1C5oRXcOfHRH4HocVIUYA2LjLo6O1IptVcc93rXczsfm7ShZ7aE2VNBPcUQX6CO5mT50erKaIamDmEEwEHPTyINdlQ3lsqYsS5bL5cpDX69CT7vRPL+VJ5ukJ/c+MbGJbyawGpMUMSY2NsYM3Ost6G6TpyfNJfkorpqPRNE7cpr0zQXTsLe3h+scoyk0jb8h5kG6JPJcmyUC0+lM2ibNR8AtT38MgSQmGwyiBKw0r0pO5sjiqKReTEG6DVRmsxhyZuMEd+2e4ZG7HuaRc4+wFjeI88igGhCnGfVeDUeqst+wlDWznMM9Yz4bMptPmC+3WKQTAuy7GWy8gcnJt7B29q0U5x5m543vYjo6wZNVzpU04iAJtkcbWDYktRmjwRiImBY5RLRKjS5NaYnkgWJ34tQtcie6vd6n2Y2z9+EELWJc3QAZxCJSDAJFEch0D1j3E+03LyoT6I9egV6BXoFegV6BXoE7r0DQV3PoiMY0GMMEPUne1Gir7+pasDoeDNnaWMO/yjuYXVaC3EZ2NRQA13Itu2PYTYwtGE6C4VphRS2vdJL30q627d7kWoUqeaBrAbS6Q6xIED/4UK4ZdLClIV4L3Yvt5g/RS7XhVovim9QK0hKZADSEgMN9VS3V/6Izjzeai1tqas2l1VxbojUUWWQyGrKpOQ6cWULynlEzsoDroQSBr0jQI6+WHXu8XZzOwMwwLc3BwR4JzSPUJFvQpKUy5T62umOvWiC9v78H2kT4PMpqrvEnebtnjLSZCoLwQnpPRgVtM2dzMuLUzjbveuvDPHr/g5zY2MbUXDNT+wtoHLAPYXFpSa24LTPGYcLQRoS2oIhrZGGd4eAUIe5SthsczYcczAfsL4ccVmOuNCMmb30v3/Cd381X/qbfxeLEPXxAEP9sPSTbOM++v8feDFiXJxx5wf11k0w3Q62VJWtpZLqNuFNHuFMdH/e7gum2u1zdlHbthsh00545tc2Jk5tsbU9YmxT6YTDQTjPpp6Xxn8yu5ot/9Dm9Ar0CvQK9Ar0CvQKvvgIOrv69brb63m71vV3IoTYRnMUYWM5LQfWys9Jf8bjqda6qRjDeKr1ksVhetVLXFf69b2aCv9ixgrfvEOwA3giEW+GEspXPpxzpaooYrItVFVSCQu+vEbg7ZHtGCEH1jeFwIM9vVD9J0Nyo70ogXoOgNJiu65KmVSNtKZxtBIqpg9XJ2kDMMsCPJJD3125i51VG9Ru1ldR+9OxbtPYzqC/M68D7U4uW5QLtOTg4vKxNxYyyOmAhW7rVh6z+ZGSrOc6Zzq50YQglqZ2RZTVRsE4z4+DgAkbF+TO73Hf3Jo88eC/3nDvF4ZUZ84Mp7bwmLZIAPMJS635QsdgvlQ71PFEJyst5w+G+2to70tOHBKmQ57vV+MR92TqjtZNM5EEfr++SDdaosw0uTXVfbd3H7ld9A9/wXf8DX/3b/jMeT2N+9qkDwsY5jXdAZiNE2hRVIkOHtTQaRhUVqrpS7sipVbkj/V7rtLWA7nmStqsxRkxi1H5Da6dFKnUjNxJupp1QrTq6UcojlWkIUZf92SvQK9Ar8NpWoB9dr8BnsQIOf24vPMUkEvbXQ9Ejfy+R5xmpbQRtcP78GcbjsaA1Ugm6G3muizxnWIzkSTYWswWtw4HqBkye0EjnQZe70sv738tuBL7OArmAXrxMJZqezaZMpyVzhzqBtfvohBfefWet2vNyy6XKqF850nHYdjMzzIw8ZvLoDgV+lYB/zlNPfoLLly5w+tQu99y9w3CQqQzychtD9b2+NmJ3Z4NTJ7fZkaNwWJjGLrirK0GkGEZzRoNwzjEzzdmTlc7tOF5cf9ST99lqHdw83qWpisd3dkbs7y+5eOkpxmuRM+d3WFuPbGxFltUVnrnwcZ58+iNYLMkHAmibC9D3WV838mzBfHqBxx77IOfO7vBH/vAf4Ff/qi8jipuDRK8XFeN8II0GlIrPjpYsZc2iUfqY9eE649Ga+l1jOJ5oWIGBnhiMJmNqedgrbaQW2pA1GMUgMllDIRqLhxlrW9usn3yAj19sePyTR3D6IbZ+7W/m1/yRP8HoLe/m3z/+LPVom/FkB3QfpNmSpKcso0HBvJoS1CZosNyZI9yZbq/32k3djGSrNNMjgUw7kyjwDmlBqo/0QzfXjS7Lym63hTUkecWzLFtV6j97BXoFegV6BXoFegVeswqYPMDou30FPElYCBtrY8HRUCAXaAVcpbzcZaXvfcFqjIGBYD3PczLFg+g6ilhiZhR5pCgyiiyKaSvqUmBFw0Bpg8FAaS2z2UzgXLKYV8zlYZ/NSqUt5UVf4O9213L5rjzmJZWgPal+JqbI1af3ATWXL1+kyAP33Hue+x+4i60N1AcKx5w/t4lD5+lTG2wLYtfWMooB2li0tKmWl7xmNd/2esgNRwc94YaE2x914AYwM20wMoVR8pv0SaQGLl2akRcZX/4VX8K3/Lpfwzf/uq/nN377N/Gtv/nX8O3/6bfwHb/v/8Vb3vEQjz/1YT7ykfcR45zd3QI44KmnP6zNyT6/47d9G3/1f/rj/Jpf/VZCC9PDOcHUTdMqPqUqS6L+TYZj1icT1sZDxoNMLKcyQU2prGlY0Z8MSOv8eG01rsEw15hN/YCWCFN5LZHqWpc+Wxj3PvQA63c/yvsfv8SFi0fkX/IVfNVv/z180Tf9Bp4SdD+5Nwdt2Iq1bQYho17Mqaul2tT6qPs7dWoqd6prOuBOUtNNNN3dEKYf0Cjwjiy1kFOo9yXYnGgzsrDE/9espl3S+k5OO0mt9Z2bQN9zr0CvQK9Ar0CvwOesAv4NfKOthAgpsDIUrtL80+RtM1pW1rC9lcmGbG+uMRkP5GQTFLYlqdF3vGx2tM9UtpgdsFwcyZu8UN2aImsZDgKbmyMcjhs9KW/qhaCv0bWJF4LKNmQxKk29iRcaeWOPzfkBHdEMlVQ5o8gyBvJii71p1fdifkSUk29jbcgZAfbJ3TEqInBrNIZKY4VhgTYIdPFoqK0EAm8TyJvgfWUtaM766LQIDt1uKu1pt8V8U+N2rbGgWCC1Br4WISNo82K20qKuW8FsI6vQZHn0jY/ywEVqnOQAABAASURBVEP3Ike0vN45m1uRs+dGbG4XfPO3/CJ+33/+23jvl76D2eICH/yFH+dw+qQ2H2v8pf/x/8O3fPMv4eQJBNpojaRLFqRJodmZ9h4rC0TMpZHVepoxLxvmeuqgS1SwM4sKMlmRCAXaFBi5/7KqdgnLsmK57IZKDCoTG4IaHGo+/rud2cQ49+aHKE/exWP7M6Zn7uYLfvt38MXf9M2M77kXNE3V6jQYxZz1bEChJyBqSjrdmfNO9g26KfyXHVotTDINpROjxT3f2VX43nv2Yxxc/iQXFc70iEPPDbSjLGl0g9epvTOq9b2+LhXoB90r0CvQK9Ar8FpRIKGvfOTgZGM9srszYXt7xMbagPEok0XB9ZDtLbeJ8seydU7urnHixJgTu0N2tiIbG0NGQxNP1ILJheB4KThuKYqcTCCYiZjzmBEdxEMkhAw/kpx3mTznXs4tF3gjSK6ruUBvRrmYcfbMttrOBLGJWvRXCxqR8y81C2ZzlZEHtbxqlerV1YxWHnwcvEOjbpxR3BS9dgbF3BS8imcS8DfXoLvBf9nV33U/PJwy1C5CM2Rvf4+ynWr0JfkA7r6vEGhXnLtrwJ/5c7+XP/cXvps3v/le3vHOh/mf/sp38WVftsnmOly5lFjMKqJc37U83YvFgijNR6MJuUDXFVhWpYB7waJcUGlzUwuqPT0lcPO/aJdEya16T8qrxXgasvRsWcrtvZT+/j9sLtVOozxTX8OhlC5BznbqCAPdE/H0OfaLIZenS77mW38TJx55I23MaVrT/dFiCmNWkFnE1PeruATP6erVvwNu6N6FTWS0+oFoWQ0lSvQo8WO7INRHPPWJn+fZJ3++C/cvPwHyiptuatOjp6Cd3A3N9dFegV6BXoFegV6B16oCn3XjEsfgdn1i/j3udj3FY56yMv+mX5npe352tCcgmhKsZjhA4J2xtVUIsocdYJ85PebUSbchu7sDtjYj4zEdsMcAbpNRZHNjwto4B4FvKShu61J5gWpZUisux3cHWkFY7sBlPigRnyEYkyV528vllMX8EH+FRcwuT3zBxvpI7dTdX/VoG1Feqihy0xgied528TyDLCbNoekMlUltBd4pST0pT0GQQdD1jabLV/A0M8xMcJvktGykdXUVuisaeaCLYqDNSGRtbaRNzJj1rYl0X2dtvUB8ihzO7Ozm3Sxmc/jyL3+Yv/JX/iR/4k/8Ye6/Hz70wSnlEq2LdfrnEUaDQWdy/pNMcxXfJY3BYiQWGcWokId9xNrGQNqCv6LiZnKmJlmrNWzbRvK1aK8AFglxQJOCwL0VwDdU2rWZ+K+tE2sT5GmHg0OYLujWbbxzhqMUmcaCK/LwTh2+R4F5Mo4WWptlixrkTh7hTnYu2fXjZyRWw9DtAYJv06pZWhK0A4tpRh71A1Tu6waaE4qEacdjhn5kmjs7/L73XoFegV6BXoFegV6Bl6lAq2/9lkLf51kUDDEntTNSWhBDqfSWofKaekkSGCcBWRL8too39UwQeURVHgqWpwRrWVsbCsDX5C3PBWomcKtJdSUWrwTOijetxhc6EA2CwRhyYpSbr66p5LleLGcs5Olu5FWN0dTWmFOndwUZPrbEcBAZyLgK1t6niVP8Gm0czElG43AuCQ7iEYKM5xxBVzJBJDeaUl+pMwhQvW3fB1Slz7WhEYwaUfPP8KcNW5sbeDEv4zuURuC7rOccHh2i/QnD0WouB4cH8ozX5AWMtAG6dFHQracSWWyYzxZMZ6JfUdlIcJ3FTKBcax1AvEtWBPJRRj7MiK5j1qrt1PUbA0hyraOubWV0R1AZMBWITvVZLpUDCxG5P4CoVXbRHlFqHXw8W5uIGWFvr8T3PnffdS+zZeJgUXNxMWe/hnYYyeSNb00gvigB404dmvYd6Po5XUpgCSHJJXTS2regm1g/OaBHE+vDwPZarkc/MCxMeUkLKrm1Q9JqdQtLf/QK9Ar0CvQK9Ar0CrxGFdD3usDM9L29Mh9mK1iWJzTX976/biD4bt2aBQ7YdS2wDhVmCxWeK1zqK78kz5JAODEcBBoxAgJy/7PEQ4Hd+voaG3KFjkcDsjyQZZkgc0XBSQDuhrym6DAzUlOjD3K5XiejIVsb62xvbbA+GTPMhUdOpHII5nKF53ranrQBaCptFNSvQ3slWPfXLBq1kwSBzi4mKHRD8w2d8QKH2sbtBbJuY5KZmEnttZpHrY2Gm5mR5zmj0UjMheJoEyMTjHo5t+FwyHgypNVcDmfgr6isrY+0Bi37B0f4ZqWqFgzEZ8Eq8tjKAz3QEwDjQC7ow8MjQsgw9a3u6CJBiiihapcC6DmLaoZkx58IBFocwCMJP8xMVWK3VF2KgZI03oKmjd3/XjnTE41qUJGGC103LI9q1lTuvo2CnZiz98QlTm7uMNnYZC4P+bNHczQVmiE08s43KtO1zZ05JMed6fh6r4YlAwduLUDysLMGtKcpl1e0YtpRVYcE3fCSTY+Rai1Ewn+wlKly/dkr0CvQK/CZK9CX7BXoFXj1FfCverfjnquqWnmmBbjRQvedXsjLGd3bKdqKEUGZCbrarlwlT3jl7wzLW90IvgpBJDrapiII3MYC8M2NoQB8wJrieV6TO8CzoG2m1OKIqjygkbXllOhe9qyR57yQF3ite8VlayMnyntdLhcE9d+o7VJ9Nk1DkIu4KAqKfKh2Yzde55CogQbLNBIRSQuNvMt1rYhG1SW+4Ifnv2DGp0lsBaxeV6GY6Zid1PNz67l3XSktJmCVftr4tC6+dM2KnMEoIIe1vNJoXigsGBRDtI+QTolymcRadF7tUl7z0M3PMDPyq7qXZUnSdZOM2XQhiC+VN2C0tkYhb7dPX9kkjcOHmvThGrpmrqMkRfsCaJPW2M00twAYfrjn3c3LNF0jXjRSlaYNQEvSmObLilZPOSa6b7IWpget/LYV27u73aZhpE3G2vqYRhM7PJRHf9owryAbrNFa4Gqz10Lv99Ww8Gp08mJ9mG6OghwaQ/c0QZ7tUuDtf0YQCYke54wnLYvZ0wwzLapgXGoy0o2ftCKVfgDpj16BXoFegV6BXoFegTuggCNE6CDGQaYVM91oDYkXsrZLV+GUC7MGnaF4KxYQI9F2MCbQuhqaBQFxRgxFZ8EGGBkmhnDDy/mrKWmp/Ap/L3xrO3BytxBQ55w7XXD+zIC7zo655/wad59bl024765tzp9eZ3sjY5D5axJLQdpSOpb4e9wmYHWvt5m8sN6HZTQpo6yNZIWAkecYKWIaV7AcH2uL0ZnGv9KlpRXjtFZ3IYqrMwEnVy0odFtdR9VfWSKysqDQ3DS21FaY//Kh4p4eFDobuTWKZ8UACxkLQfKyrMnHQ0brG4RCrUX1rI3H0SIhGUkGyxLqJmM5D9AW8iYn6kWUGQdXppSzVrMbYvI+xzig0aTmi4bprFLdRFUb03nJwf6U/f1DQXxNkm6Z+sozKKRDJo0yte1tmHnfMqW3RFrxoBuofw0vKnA2NNNFgmCQx0waZTSLwPwoU411xtlQaUZSC5m88e0ox1kyDHMK9buuzdSG+ioWC8K8JqYB2JBEwB2+1wxQNzKle95VoxMoKPOqqdytnmrpVpu4tfrSUqL5MFr8ptTPHo0WAvOFCCz1aKPRo56oGyloEWnUnxa8q+erosv+7BXoFegV6BXoFegVeH0ooK/wqwP17/6ouJvHX6YJisxpSS04KHdGLWQVlFIxKNI181/odLueZpgtZeV16+rWmEIRJp1xfLzMsQncuGbHbSh04D42Xb7U2crle2wO1CJZtWiYGVGc5B53D4NY6EYzAXeMuUBaOCpuakTWKUQ8XQ3QAo10ywThFumu6zp13u6lYHw+qzk6rJkeVfJ8V0pvaWqjljd/6X91ZLZU3lye85LKG1J/IStIaiy1ptYhaEzuIO1M3ummakleVvl60CFvtQbQlaTrH63lc6zL8zIrM66GCqwrm0Odywse0MMJTOUd5mttRkqZ/OFqV4VJDGLAPeO5LhvtMISUKm/K8TVFoSrrlEy4KfqKn6ueX/FuXryDIDFMEnWmmwS/M7QzQrtLfGfJAItjYjZSOFRDEvzVUke99ecrrEDffK9Ar0CvQK9Ar0CvgBRwLHZTVKeZYWaKCRBTcgf/NUsYjZjJLbWBVp7LWmGSV7pVE60clXXdyPss6FXdIBiOMeLNeb6/8uEtt6pXlhUO1aU85G7+pwL9PylqvJB6z7JAIRdynke8Dd8ItAJcz/d2B4MB/p64h0VRqGyBx1UVL1Nffd/cNxJJY/H022H+es9CnvZFqTmqwRAi3of3edyPhzGGbnwhiyw1x6U2Ayr+AqeEE4/yfDveLB2HL1Dz5SaFl1vh9paXYFqIpF1mIHVN2/GOhiGtHg3EuK7FXteGaCI5BjiQxzAg6l9T1Rj90SvQK9Ar0CvQK3BzCvS1PnsVcAhzcyC70TzN7bU+8yhYDoJmN7MV7ThMJjkgHaDNcjHQQA7xSCOnZZK1yjMy5HpG4ESjEl1ZMdOqneuzFoeyWJQs5pW827VAOaktMIuYLC9iB9EO1kM9NhgOCwbDvDOH7FV7hpmpOyMT3Pr74FmWKZ51dT2OjmP9zUxlAz43bvFom0RVNVT+50/UVgz6IGgjsuJJ7yOtotoQRFmBH503vrqa4Ql3wLqh3oF+uy5NczfdGv6ekqUW81TdPEYOAm9YY1kXzKucWZmzKHVDtRkWi27xuvJep7degV6BXoFegV6BXoFegRsUCFfB1cMokHXz+LHdUPSORIOcjW4v1rmDtue1FkghQsxWFhTKLAzFQwPZkGADWS6oLYjKczOLgmnrjE4Lbw05Mle2XFQduPrrJG27wkHXJkorh2aPB3VrwWEt4f+8ppoikzc8qpxDtXvNl/46R9OuOtCnb24GgwyHdC/nc/E0N2X7cDy4eZN2EATapk2DKYRkYCFT2xmmvKBNQCP6bjQuU95AHnqfV5Na8eSSFz2OPdzH4TXFfH432ou28GkzVmp3xe7MhySTYpUsYYnV+98p1/VAWD6iSmNqW9OubkzVKt2NjKibKvgdcGeG3ffaK9Ar0CvQK9Ar0CvwGlbAge/FhvdSeS9W59VO978G469sdGMVbBpRUJlj4h/3elfy3i7LJK91y7K80RBUI26Ctk0dOpoZwegOh+269jy/zDpYDd4mAfNQ5nzlZraq5P/rZNvWas/hExyoHawdZs3MG+rshigeD+rU2/FMB+/rc/KUWzOz2I1dLI3Pp9GcQoCoTUoSiXv/3kMr138SX8ZoFIMcM6MsS8+6YxbuWM/esXYVvqCmW8O937658mR0A2CF4HvAzon72D39IDun7mW8fkpZQ4mcaOokUF+V7j97BXoFPgsU6KfQK9Ar0CvwchQQQ/AS1ibB4lUTNeB2Y9rL6eqVLeso5rbqpTWBsZtYqJUh8EZhiyEnLpX/4mPZMJuXshr/ayPHNptWzOdLposSh3MH7aQGYxAksba/AAAQAElEQVR0ZtAkgXnVsJDX29/3RpAaQ0aMOWaRpGsfhQOz/wLjCmaN1bVxnObXDt4O4AN5lD30tKT2zVblvX90eLk8z7s2kgo4DLfaFCjrls5WmqB5JY15uWg1XzDAJGVLYvXKepB8UTxJd/hYfOPQCsjx+s+xrog+0ouYkm/TqSHeppZuspng4C2Ruh8gtWF+k6WMREGyIWfufogTdz3KqXseZm33DOQjyhoBeC1hG9Xoz16BXoFegV6BXoFegV6B5ypgZjgQvpCZGc8/XmvXDoluQXCMwLgV8lRVzXJZM1/UgnCxkLzftdJrD2X+10c6RqqgklfcQR0y6eCG4Fp15Cb2V046/iRg5nkeyrNuprKhMwdUh2U3uqPtPv3a82q14wlZZipP5xV3z7bbc/MhzzN8Lma3S/dVO96cw7dvMnw4fu3mWjl8m0WNzUgaehJTa6SYWWdgoPmvTNEu7uErb+GV7+KleyjLBaPRWKuWJE5LyKLguiZpFzba3OVgCbOqZSYgP1wkjrSby4shhcwfYbx0631ur0CvQK9Ar0CvQK/A56ICZnZt2g6MbscJZtfzjtPuXCgylCPy+f1HAeuyKiEYZm4ZbYocHi0E1i1tY6oljBOch6wg5gMsRPRBwgToAigChdJLecsvXWw4PKjEWgbKD6oHQddCMB8CYGYy1bZEjGoLcN3czEwgG5S/Svd8T6/rJGeo1zHcs+zmGx4PW3m4K20KPMzzvPurIx5yGw41h28gfG6tz8NADwS6tG5s3ofSdGoO4BuTSuPRgwDpZt1fgglWEEPe1WnVmI/Nx73iy1YtuCl4zhl05abgJs9bq32Tnd5YLZhkSQJv35ZIDs9LSqsV8f8S1IYjLF/Hhuvk6xvkwwlaRwjG2P+Svsr15+1WoG+vV6BXoFegV6BXoFfg1VHghVHMAdAsCncyGnFSWTV66i8YTIbJQbkCzqAhBpKtDFbXHnpd03VrdPCpJvDDVNZMiX6R/EN2HCr64udx2y9e4tXMESvj03BY9n5LkfdS+w1/9ztGcDjPMvC4l0vSrdVTAjePL+TMrf2xgTQyVq/cNI3zqNdRA0rn2mFXY+FqeGvB7WnlFsYQLCNJQd9xrJrRjaVR1QLxw3LOVCpdXk556soVDvW4hbwQfCdmiwWLxWxVpf/sFegV6BXoFfjsUaCfSa/AZ6SAeEGswE3bZ9TJq1bIIdn/s8HVfPQpNjIT9DkTVS3LZcVSHNRefY0kCaJbAWLCPeAqr5G2uj42QkarMg6a102FVCYoj+Txl2saDMf2cuve3vL+/rum18G1t1xpc+Kv04jB8TvDXztxUzKSrfN0S1LS1debHdJTGwlqJMZCKsbOg+/efDPp7o0S9HlDvKurNA+Vc7OnWrjZqrennkXdHK3vNHQXaDTdjRcStTYdh8s53//PfpC/949/gL/7Az/AT73//UzrWvdTxB/HmB0LcnvG0rfSK9Ar0CvQK9Ar0CvQK/CqKOAA5/YCnYmIMBPjyNwbOy8rFrJWVGkmLy0r4PaqrYqha553mJlSBVPqwx2c8mWqROjSDKXzQoc6eKHkDkIDJLtuL1ju1UtMEsnNezQzQXUSPDc4hPsfM5ke1bjNprWctXWX3oo3TXMPIRJjjpm0VDum+QVtSEx5qTVW7WquuKEjaN4ybjDpqoybOr2Vm6p4Wypp4KaJ+u6FEDAzPVppaGNDExqB9pQPfuwjfOjxj/GRxx/jyvQQ0zOElAVCpppFTn/0CvQK9Ar0CvQK9Ar0CrweFThGuxvH7nzr1yE4F8XOY1su6+6VEwsZWOjeUUZHslY8nK4aCq8bQUCqDtyTi3gLAg6WYJgZL304hLvdUOp4YNeSPl0b1wq+YhHfjDSCZx+av34SpFktJ+18Xq2eFOhpQVnWHXhX/m569/fMM4IV0iJSLhsW86R8n6sRpK8JyDu9XDM3gkSVefgc46YPb+2mK9+Oij7JJNXMTHM13VA1bWgxjaxsaybb65y6+zw7Z0+xvrvdTXuxXHZ/ozGlVkNwU9CfvQK9Aq+AAn2TvQK9Ar0CvQKvhAKfDl2FRpiJi1TQgbISVCIKCgLEBgfulx5VSqLSroiACje/WIXXsjzJzfzjmKeOQ09zUx0fjEdfM7aam1QQN3q8Rdwt0wZDk/O/421mnX743DV+uwrVjo4qIuCuuz/LOJsturDUBsffs0/HZb2ez/cYwP1aebh5+i2YFL2F2rehqpl1rfhuxf9+ZJNqXSeMhL+Csj87YNksOVpMOZrPqJS+rEvkMMd3OSrcn70CvQK9Ar0CvQK9Ap+NCnwOz8lB0MyI0V+NSPjrJ627eoFgUZ8tK8/3KgSHZjdl3Xg66cnUFG43Zr10XJVeqEB6ocRXP83nYmZdx77RkApSIOFxT/TXcZJ0cq1CyDCBo5ngXFUcwEHzE1i7pnXVdJ7y+dz/kkzD9UNlvNz1BMWUdosArhbUzh09DZpISLlkyUia87FwKSYGY/9rJwXTqmLuf3KHRDHIyMloJRafIsodnUzfea9Ar0CvQK9Ar0CvQK/Ap1XAwXkFzMdFV+BsV+G2rRvcMVmIsx0a/bqtW0zAmCvtmH/8+rjOcUseHrMUXG3QE69aujHJriZeC4Jibgpe6PyU8i9U6JVPMw3R2dvMBxS0OWnkBZc+oskYcvwddwfrazqY8lTUi5vqhqwgzwuyOMQE6f6uePcLm7XcvB1cq5Cm4VE3RTkOPX4rtmr5Vlq4hbreeV1W5NqR5GGd5dQYDSZ6FFBRsiRl0OYD5rrRwnBENh5S6x9NLfSOLA+WgvZbGMDrq2o/2l6BXoFegV6BXoFegWsKOEXcil1r6A5FWsFcq75XFm4AYjEi0TJZoKlgmA8ZFWNSZeKeSLWALETlZ4JxlW5XFgWRAZMjsyWIyE2+4M462k6AG3RvGijeuCnP/5RhI7K80VqCartBq7audqG4X6Mjye7cqWFr9OpfUyeYzgITHSYiyXQtfUyU7fCd5Nk1a7BQqVwDNJjqNeJLt1b1UPkk819s3T84wl/zKQYjJHgXj3lQu4lFOVOamriFM9xC3dtS1czUjoahVY3yZweBeGYBTRGtdfcYwP/npqZO3Y4mU06hLV+m3cra1lZXRg30Z69Ar0CvQK/AK6pA33ivQK/AK63AjQDufTXdE34YywE5EPdUZcl8OheQN86PomA6iAxB3CQAdaRyizHynENe3+vXNwvNXu9Gu97iqx1L9rweryWIJz1LUI14cWWeIHOo7EzaSY+2TTjA+5s8HiKPb2pFnynSaJrz+bJzBtO1JalVSDITMsOBXC3e9Hl1lDdd/5Yqtl5bI2i0A/GdSSsxujlZwpQXE6xlQ8Z6NFDEjCChAm33y5bTgwOkikr1Z69Ar0CvQK9Ar0CvQK/A600BAdDzhyz+uZ7U0rQ18kfi/xH4aFwoq2ZZToU/y46FqqqWY1LJV89WYCVGxByiHBpvtKtlXrfBiw3cNXN7sfzjdAd0mU6ElwLvJO1ahc3V0EULJAF4Kzs6nMsBLP31NMHMujIWEpl7wMWtiFmPm3654Qus/Mtt4hbLR01UotX+Oomacgg3QbamSahb2kVJM1sQlhJAO8AMYzjICT7yosBFVLX+7BXoFegV6BXoFegV6BV4nSngMPNCQxZFC+789RBIiP0YDCKTtSHDYaaUirJa4H/Vo65XAO6eXP8lzbZV3Rdq8rMoTdh487O5Bo4tzpxuRpTGASPvjJR3fxu8XLqWJubMOvhGR4xG4+8CKX6zZ7jZirejXjf/kGhCi//iQaudhIvgv1Tg4J23kfV8yISMjeGYgcSJ6thfS/Gbq9WNp8v+7BX4XFOgn2+vQK9Ar0CvwGetAunazBz0Umqp5IyMGWzvTGRrAnFd0AoI6w4E/Z3m40rJXd/dhXty3bqLz8oPn52DuNv1CTrauq1SWgu40b2GskrrPoOBGJQQFUYsFLIBCLxTm+mpQ8ayksZNIKhMx516EgFK68KulZv6uD66m6p+q5WE29rZ6dbBXznpJpQadGrvkTHJChZXjphdPiRzAeZLrhxdpqkq8kGGmd3qAPr6vQK9Ar0CvQK9Ar0CL0uBvvArr0AS48hCok0ldb0EqxmOkPc7YzzJyLKgMoZDoZnhoB7CKo3+eBEFgtLdEFCHTj8lIA8w5pGkaIq0Au4sjqhKo64SwaLndlprRVRWBWm7tJv5CDdT6XbWaVOtOWsCusGS70LUuA9qGHN5u9f4A9/x+/iOb/9P+a3f+u185Zf8Ik6sbZPnOWbG0eJIpfuzV6BXoFegV6BXoFegV+CzS4EgJmrlYXWvdogtiRr/3xr9XePxZEBeBDzuHOWGDjNHyMA157fSwNPc+Cw7HIDdnjst94K7kaTPDdYSaCXDyjzedteNxGrURGcJebwF3I1RFGP8nfqqanBZTQCeVDZgAndu6Qi3VPs2VG4cvv11E7VlZpitLFjGRBMfhQHjbMiJyRZDK5jPjjrPdzYodOMVnXCqesfOvuNegV6BXoFegV6BXoFegVtTIHxKdTOjaeSgFCNlOQLqivnikLKaUwzoANDBvK5LlWuU72VS5531/5DnUxrEPjXpcy3lGMY175RMmiWZh9JOfuAk+Pa/D940LTHk8nq3AvBGpcFspZ9ZIsaVJ5ybPD51tW+yoZutFi0QNaGEJhqDXP2JQTFkOZ1jmm+zqIjapqSyoZovtW8JpBYWizmx0N14sx339XoFegV6BV7/CvQz6BXoFfhsUkBAeDwdf50khEAI1gF1iDAcFmQZlGVF3ZQCQq6BYNsm3DPr9ZPaCSI8NyGW0gWXCbXjJo9v26quedHnmNe/0TzTzLqyZs8NPe9OmhiYF7LjMfk8PJ40bs0W//OBbh5PoklNCjeLEsroNJIsK43En60uYozSO9MaoBrWmbdbliW3cqjHW6l+i3Wt1UQ6CToBQTeYQWs+LFnKmIw25AFfY5xPGGVDilgQJKQ/JvDf8KU/egV6BXoFegV6BXoFegU+qxVIq9mJm3CjJc8FhQLyJI+k//WNNtUqEwgibp2gKspSGgibOgvBunyHyqZpBJqtoHMF7SkllbHnGDo8XcGLnK+P5NX8V3NbjdgQTGKCa1OCpk5dp878aULMTPI1V7VI0klyqtCxFq6fqt30KcK96bq3XPH5O5ZVg0ETDrqtMpIFDvZnHO3PmR3NqeX9Nj0yCJZ1O72QxVWV/rNXoFegV6BXoFegV6BX4HWlQKvRuil4zuk46PacxE+5KIpCAJ536e6MdHM4NFXVeRUYBY3P68LMc7tqmF2Pe4rXPzYzu5Z/nHZj6OXvpDnA3mjXx2KKGhaVq82GGZoHztoYdOabEjf3hLtVTUvV1LKSRv+EmvKU18QMgpoRd5M8XZGUTAy60p2bPNTkTda8TdX8P9JxC5qMpqjJhc5a8zBy8dIely5dZu/KAf6/DTWuEkHiRYIg/DYNo2+mV+CWFegb6BXoFegV6BXog9nsIAAAEABJREFUFbh9CtjVpjx0u3rpgbzfRXH1L54EYaG82FVVde9+t4LtlLgO34r79bH56xRuUV7fILJ0M7ve/jFg35D0HO+4d/96Mp/3jeP1a0fJUg8KymXCf4n1xo1LopaOy86iGDtmAeQtdp3Q4dqZXddLSS/7VIsvu85tq6D7haibxK2bhrYaiSCvd6Qxt0AKkboxiQCpDRiRlIy6lTy1lKM/egV6BXoFegV6BT7nFegFeN0p0GrEN1rQ9fNNdCQ2EgxxzVTKzyh4zvOcLMvERS0OkG6NvLhicZwPn29ez+G67V5R8avrZmaqYzhkurXirJRE7rw+jmPljkfbiLDruqUq3ZK82nRWelpVC7pbFmUjq5XeIPwkZgZW06YlITYUg0h0D7G7hbVRMTPxaItrg1fg5o5wc9VuXy0HcLfupuqaDfjrJq0m1SJ/v0WBNtQSMQm6wfCyqbWuHP3RK9Ar0CvQK9Ar0CvQK/BZqcALYJrDuOZqZuR5ZDA4BvAkMGxwAHfj6qFiiBtvsKB46Mo2ovS2ba+WBDNT3sqO8xzAzazLMzP88DQPX8vm4/enAf7LkcvlkuWyxK9dGwfwugL/yyYrtvSZtOLKGhNs+592dPAejjKCrv2derNECNroiD+5ugZe62bsBVb1Zpq5uTq+hJZwb373nwxBkNfbZBLEFJpC3TEtaFeSaAXfZtbdAL4rc1PWp559Sq9Ar0CvQK9Ar0CvQK/A61EBB7sbTWzENbs6Ic/vXj2JjEYjAfhAYBhwkD62SnDp5i8JiLHlHb9a93mBg/RxHQfWunaAb6615cXNTO1bx1+8Zo5W/Ni+6GiCv5osnY7n5+GxeSWPx5iRFbnmttqM+J9ttNAwGGZM1gYMh7mKtlT1stNDFzpDV16Rmz7vKHwn3UytFjRhoJtIqK0UiBIrayHIJuMBw1GU6z+QZYEQM2UE3USCce3WEv3RK9Ar0Cvw2lKgH02vQK9Ar8Aro8BVbBMziYSQ45thERnkRlQaVoqPKhK1PL1zynIpb28teGwRU9MImloxV5uimCoSYySEKKdnopYbuJQ7eFHOmS9nKlsrvUF+T4Rq1wyM23EENRLUw42hkl7GGUhE8AHKWtV0U0KXlImbYze/gJmJL40s5J3lIRLl/c2FlKMsKM1o6gV1Vapc0mYmx/+s4yBXHynRVNJCzInG6xZD4FaOW6t9Kz2rbmtQaeZLTb4WbWeibQXERUtRwXqUFS13n9vk7PkNirEqRFWUaFVb6aZa6KI/ewV6BXoFegV6BXoFegVeXwq0FniuCeuEOZ0zsgNpoaRCo+W5BuJGAeFCoF0zKGBzc8DmxkDxlmBLsCVZ0UCsqdqlYHrB0WzGdLZksawpq1YGh0dL9vaPmM0F6U0tAK866CYk1ZnhIF661xeNrUUgrw81OxCwuucYH5/Kmszjbh4XptGmmkRzzTzv+NqSGhHsd/NKbTe/oJJRE1PTgmF1+LwzCaCPDa+RvLbGhcwgdfkeuiXNpZFy6kf55lq34H81rymVXwuwBedWTylnV0jlISNtYnY3JuxubrG1tk5OprwKNc14OJKuSfGWXAOsazWidm/2DDdb8XbUS2qk1lRq7SCSFjBJpkyJWTLyLoRCN06R190NlXmiq0CiKArW1sb0R69Ar0CvQK9Ar0CvQK/A55ICJl4ajwYEebhreaqjGMrhe3trIjhMLBf78nTPBcAlQY7NvLCOm4Jc5ckhVd5Pf70kiL8GgwF5notIA2XTUguGlU0scjys65pKYO76xhhQdfw1FjNTfGWel+QhPn59xcMY47V8M/Mi3XUX0YeZOeNrDnSH19eA8bpuXeKLfKQb09W0X3fmcWkBbdeXbwTcEDc63HfvbXteqqjmB6R6jv/V6tEwZ2M8YDLUBkYayeGNa+zdaD+Abxy4eng7blcvbyoIN1XrNlZysY8NCeITtNAQJKBUIaW5kuekZkZbTSkXRyxmU6rlnKRHAF7sNg6nb+qzTYF+Pr0CvQK9Ar0CvQKfhQp072eX8lQLjn16/ouX6+tjtrY32NraBAFzKzdvI891Xc2pypk8vzPx00xe7ykzZ6lKHlzBqplhZhQxE6SPGQ7HCocC94LVXwxpEFvrms6EX7pOJNH5sZECzzcjdmnHZTz0MmYRk6VjQzhrQRRopLQyrh2mmGGi62umFEwfSkiya5lqQand6f9ZDt11C1YTYsNQm5DRyBgNI+sbY7a219jZ3ehsY2NE9wuWIOkafb7wqda6Vl849zNLDZ9ZsVeqVOhEPm79WCgXCD0yIU0ZyuudxSV5WDLIJFxuEg/dIIGoG2Ul7HELfdgr0CvQK9Ar0Cvw2lGgH0mvwCulgL+HHOS5zuWpNeFguSjxtDV5xM+e2WZHEL65PmI0iAQHbCqFtaA6MVTacGhEecUbAXhTl5gZeTaQJ7ggtVF5A1muOroWEDfyiqeEykEKAm9dHDtPzUzpho8nxkCMGlHbXvNiH5fj6uEAi6kdxIFKM4u6MMxMYVCKn4rj5vHnmw9EgCyodrDuTBrcWMpsVbdNpdqsyGNiNAlsbEY2twqB95CNjSFra5HhEPJiVbtNtTYcqiNvOdKN57VLN6ZV29zkEW6y3m2rZq0E9N2SWmw00cYqLFQQ5lr8I/avPM7lix/lyqVPyON9gcxKhlkQeLfSo1at/uwV6BXoFegV6BXoFegV+NxSIGbGoMg6E+vSNkt5t+fy2pZCWji5O+HkiQ1OyE6d2FR8jRO76zJPG3PuzDobm2MxV9PBZhJMh5BRV4mjw7nagxgKwfoAs6AybWdCXkIwWcAE2uadB0BpyQTdiorQSCawlhGi8o4t4HW8bC3887Y6U7w1YR0msKerK77nRU19gGqKGbsQNfAcSFY/ZpglUmpp2lIlSm0uWnm9YTwCjQ6fZFNp/mUj7SoQeAd1mheBFwZvbsuh1m9LO59BIy9cxMyIMnSsPN8upmN4qR3TEU984oN88mM/x5Of+AD7Fz9JszzA9BjF9Dil1uMWaaSa/dkr0CvQK9Ar0CvQK9Ar8LmjgPNPW9U0YiF/r3k4KhgPBwQB52I+FVe2BAHpUCC5NslZXyvYUDgewCATgE7AX8OIhso6eCbBKnJyRoU5/mcKXc0Ygq6NuhGkykNei8Ha1ODQrSzleSkEuYjbkkw43NCle75bjOBmRldOPIyGrjbpTE7yrp74n8/sEN4fe6WPw2sVw9VYwNy5KydvqitSqzkK1pOgvVE8Zi0mz3+ipk1VZx73vUImJy/Srmuoa7+L6SPIbv28Pa3c0jiCFsg6k0okn2RoMBYS6oiYzXXzTIlpShGWZFmCwijyTLux4pZ67iv3CvQKfA4p0E+1V6BXoFfgs0gB/49f/HURN7m7Bc2QF1HclAjWUC6nVP6edzUTXM/FVAva2m3ehVWJnNKJwSCKrSJtW+Pw6797uT7OaUvxVk2X1jYov6VWpK5ryrKkrhsZiMk7awW5x/KagRs6jkMH7KZJVKLu5bJmqQEs5XEuq1Yg3tK0auuqeVOdJ1ztqInu9OixdQndRwAHbBS6pahrlUqmTQkaMxpHIGgH4E8Kcu00TPDd6imBMFKecMST1oXR8yyR5NxtmwoTfLvxKcfVvj4l/TNP8BY+89K3uaTmKKkMM+ta1jKDw7duGrQTSZSM8sQwrwXeFZGlkuewnOumWnaLT3/0CvQK9Ar0CvQK9Ar0CrzGFbjdwxsUhcB5wOovlSQWiwWL6RFJXt5MntvBMJJn4CDusOkmgBKIVkpvMXmvB51XfCgPeIZD/HIuOBdoi1VpRNU6FSKIbUkiczdPLwXfi0XJcrnsYNrTfH5m1nm4M/Wr4qpDZyvwblW26ur4WGtB/DUTlHsbDvDH9XjJIxA+Bbrjc2pUgnxNsSuXa0CDLCfPM43PxJ1Jes0E/XNB/xKsJkRp4mAqDm19wLxyxx2Fb5+WmURIYmqtcCZxGqleatdhwwy/Udp2QQzaejUzcvd6a0HR7ixKQCmF74y8nd56BXoFegV6BXoFegV6BT5XFHBwbcRLKTk0IlYyYZEhqtYpWFaeKU8OXTLRtFsUczn4JXl/m3aJv27hHuGRPN1FIQBvK0GpgHoJ29uZPOIImFtawWj2/2fvT2N1y9L7Puz3rLX3fqcz3KHuramrB3Y3m01SJCWREqnJMmRFtmMFHpQBsZXYyQc7iIHECIL4U4AA+RIECBD4SyIEzgcbseEJiiRLokRZFMWZIptkT+y5qrqGW3c84zvsYS3/n/2eU3WruqqHmt6qvmvf/ey19tpreNZ/vxfnt569z3sEr1XVYAqF+rlb71FrRa+7h2yzTqxXgttVx2rZsjxvx7RVtHvwF70FzWamvgXCitSHOtDnHv86w16RdYdmB3vhIL6pKnKfEMHkvGYoH0wmIBwj3RGzSIy6DmgKtIrTDvJNbuNR7yo21PVEOlREqzDViwG0SytBqCpmcShO67ieKlOq3lTzDbv8x+0NxT/IqY/7g9R/1+vaqz0GspnsYZcydTBZJiqtcDGyjkk3SiaxXm1eMkWBokBRoChQFCgKFAUeCQWSWOg7J2qOSd9RnASZCRTRvTQT2ZrA3BlrUouzRK5VyILSXqA9kATDm5ZxjLoOAtcaMzGat1NaVxNxWU1UO7RllfeKZHdd92pkexDMPmwO66o6wnBUALVXhN6EfHVTUdURv962G7yfLN8cwNfrjpXAvm2zFgGoDuQLcLQYCFarIKLqaK2xvZ59FKgU0M39QB4S06aRTcgXfpoZok5ZGm3UBd+yH95zC+/5CN9zgIR/WNzwlYQsEyWmu2bjqyVDp9VZ3zIMncozJqksVNh4070eZSsKvJ8KlLGKAkWBokBRoCiwcwUcRN9ob+WU2JpL8zqmkyDcqqpIMwmj+S8hYi39sKEVeyFgrxuom4AAjEGRa497htBgZjCGpMOrMeJBcOvWq1JSizdaVhtnNwdjvJWIOTuEK+IdPMhaBfWrK2rfOczLNv6KS9eybntZYiMUVBZxOr5A0GVF61WuaHe7hrZN8r8bXct0+DxnswkTzZGUFRlPRP2zLAcvdkkhstR0dD7mH7qmou0uPkWWjVcXANsLP/gx/OBN3sUWuqnBxVd62WuWIORKp24B00R9siYhgl/TlawblPWJcQBXsUrKXhQoChQFigJFgUdFgTLPokD4ASS4rPta6rmAKFLQm1OLAs/MZw1780ZR7kxmw5DWDEOraLFgU1DtUeMkKE6DCW4TDtl+7uVmJtgVpSkoGmUO12Y2Rsb93C2EgG9e39v56y5D2rDeLGm7NbHKTKY1lSLtmWFs623MjEHj+msp4y9pbtRG9L1UVHyzHgThPf76Sy9f3VJuSakj5Q2NFg2LxZSJv96i6frYJqD01H1RVpzpua1vnns/7P0d7U1nlLQSSxdX3B3H8ahzWW4k3Ewfiil1qDGTchYYMnRavWy0YlLFshcFigJFgaJAUaAoUBR4pBTw3/l96MkAABAASURBVHlLmEKY393wUK3HdR9OlTdzqO3o+1a6JYFvYLHXMJtXinQzwmvXnwuOz2gVUnZgDUFsJstqn+XApZEDbqYgabAKt8vzKH67PB8UOXdQ7rqOQKaKJsv4L4UOim53mzX+rSvO6aEyLCJT3x50NQ1B2M5XMD72b0YU7DvIR/Xlf6TRQo//vRiH7/miZv9giv8yZad5iiCJIQi4E0FzQP25mfKXxsXmv9DpdnH6ribhXe3tB+wsZCQAD20uqr/ZXUlht8hq2bHRM4a29Q9Igj4xKBnM8Oi39HqofckWBYoCRYGiQFGgKFAUKAq8ToERloR8l6kuOkxnAZW/l53pFOQ0JpOKxSwqCl7R1A5pg+B8jUeUvX6MNfESptXH5e7X3JKg2Ptz8/OHza9dGgqgOnjvKSrtf4lzPp+J7VqWqzO6boMDdcq9ou55NDPDAd6qSIhuNWYRM8NfK0FInvy7uhXFz7RYbJlOMrNFGP+oDqZIeOrBEmLvsR3awqiHKff+7uH9He5NRpMQr057FCFoLeRuRaWVBJK4KMWFVnmo4MLMU1T2Jt2WoqJAUaAo8D4oUIYoChQFigI7UcCRaTRxUH7IBEnyx9loa8kCo6nOwymDqqksRE8Rc3VgPc0ksrc/5eBwwf7eVOe1WMxwcN5CNdpMZVHm6dZUOO5mrz/POY9tPQ0hCPAnzOdz9vf32FOkfSFA3t+bcbC/YE/ldRPVT8LHGk2eKciugKuBR8DlcFaavPwC9vve4VrQHZL8BY/eHxx6xHvQwmEtPwc8+u1/zNEj61XQEFkHWUgBNw0gEVTGpanOQ3s2XZY9VPS2sz7C2278ThuOYqqTQZPJelSRLBBVWEkIUqVZTrhy81MsHvskk6sfp95/EiYHxFjhjwKyRFfzshcFigJFgaJAUaAoUBR4BBX4PqYswBzB0qt63lPZFoahEswGy4LdjqzocCWwnU9rru4LkAXFC/++8NgLoFf03RmpO1e9Df6qiLdziwGqaNTVaxZDVp2EifLdgoKtTYMi0UHQbVy9AjOdB/kym8CN63OeePyAxbzWWGsFqQXT1hKzW09QdN78izfShjzouiLcKKLtkW68XhwU7Tb2Fo18n7G/N9HYPW27RJ1R11GeDAyKqCfNUbipRQmvGtqyeFTJe777nN/zQd5qgKwLG62I0N1oLZIGmFc10z7BKjOdPcG1p3+Wg4//OZ76Y38FO/wU/TJS5SlVrxus+v7IRN1gZqN53j9Qbp4vVhQoChQFigJFgaJAUeCHTQETSI+midlDpuzrd0Gvw+frzGtEp7BMzgkTi4lHBboJETZpvSYIdOcVXD+Y8PSNfZ6+OeexK5H5ZEnFMTiEdwLhfkW+sBHM+6XOBbzDOUN7Qrd5QB5OmTY9h3uR61fhMdnQdgxqZ3klsF5hgupKMH39oObjT13j5tUpVxYV06rDhjP5dETeHGPdqfxcMgwnZDsTQrbs70euXZlxTdHuw1nNtDaNvUQJTV2Nc2yTFhcRBi0SNlkQLgJ22H7Y3gjkfs7FZiQetovit5Vo6LfV7l1rlHW3k256Imulo24dvP3zEGqwhqOu5jTNOR6mnMvaFPW5SDAkaq3WtFijbEUBV6BYUaAoUBQoChQFigLfjwLiKK/2EJg7T42mcnPQFJRHxYprkeJESLaYVRzuK6p8dcb16wumExP4ZsS2xDAQrAdFqdOwFs8tdQ0ODhpFs6/yzEdu8OQT++ztVfgvXR6fLAWyimx7NHu0XuduF2WC8KtXFoL0BY8/dsiTN67yxI0r3Ly+x3VB9lUtCG4+foXHbh5y9doeVw5nLBY10ybiEfhgAya2dOOhzWftQO3mqOnpw/ZQ1fc0G97T3r+PzqOgW0sSSFnJgH89jO4AImuSPgVZy5akRwUbJJnylVY06FFGloUqfh8jlCpFgaJAUaAoUBR4zxUoAxQFPpwK5ABuI3y9NoW+7xmGQVym8KhANoRAXddMp9Pxne3HHz/kcQH1408c4CB8QyB88/Gr3Lh5ZbTHbhxy5epi/AaVyRRiBSEOsn7M4+CPb+aH7zAf3wtrMeB80eDvcB8ezrkiKD88XLC/qFmICefTWn5F3L+sxcKgiP3Q9Vxu5pStE1OIO4yGY6RKdreH3Q3NeJsNbUOPWSbGSK90CAlkp/2aajIn2oTWVzG66U0zIcdA13WsVue8dvMoW1GgKFAUKAoUBYoCRYGiwLuggJmNvaSURgB3EHfbnovbRJBBMdAoqK4bxq8qnM4Cs3mUVUxnkarODGnNan062pBWxCoxn6oR321L+Pd/b9qleK/VIqBXgDZjGtNN6wD1m8hDGq8lcWT2X7rsB9LFguHh3i3DaIDBq8aONk3jPRj5B+iy0ipEiirQHYl6tpG1EuoDJD2+OG7P+H/8f/6f/Ef/+d/gP/7//Sf86j/7DY5XJ1rXJKbziR5f7P0AI5WqRYGiQFGgKFAUKAoUBYoCryowRrxfPXtdxqPcUUHRGA0PkLqJzlRHAVIFRDsFSIduSepXguD1aOQNwToCLZvVMb04zvOTRnAuq8JAFow7VONvPmDq72IX/+GG+pdNpw1NUxGi1xzohw0+5qWRtQAQEZosoGi62FGxWQVyjcqCfOBVuxiBEcAvQPyybBepXN3FsNsxQ06SPSvInXBxg5YyvW6GR75bKXTabTjLHae6sXfPj1glCT2pdUsym82G5XK57agciwJFgaLAQwqUbFGgKFAUKAp8NwUc/+y7VRij3Tln3N5YUYiGv+td1RArcVzsxXEJE5QjEEZpiFnXUHkey7fX0phHJPfGPt94LiRU3azi/lXzPkJI43vdUWNsLQuyM3bRZ8iq/obdZ/uGop2e7tyfKLlIUkqWtXrpU0fSyic1gTYObCRyXxkrf4dHNziGCodzpK6vxnaqXhm8KFAUKAoUBYoCRYGiwOsV+BCdmXy9NGUf2gfnMUWXU0ojgOc86Opr+UFclmRD3zL0/s0lLX13Ye2Gieg8ijKzAqd91+lah9cPIvemFv0J/ZTlO4wkMkx07VptNnh7NLa38/7cQlQdBXDVIW5Z/Oj+uaULfxnfrNDcLlJho6Pjq6bJ7GyXLDsbexzYJDG6Mb6y6iWk2zB6FfB3u80fOUy0tKptPEf1B9XLwYi6sbp3lK0oUBQoChQFigJFgaJAUeDdUyDGiFtVVWPq+aBwtJuZERUYrapIXdcXVtE0zfhHdCaTCev1WgA9CJ4Nb+NmFhmGPJbzPTYf1/t3izGgIUlpwP+gTrcRlAu4vQsTVZuZrts4Trzwmw/wFnbpm/ngWqGYGS5y27Y0umGdxNX6iM3Q418BM6aC7Y1WVKfDOQ7qZqYbOIxCezde5uZ5MxtvgueL7ViBMnxRoChQFCgKFAWKAh8CBRwJ3V5z1bnKI8mX5uegqLM4KwvQUsoI2QTFSj0vG8ZfgsziuoYYa3FahRFftWDVWAYGvH48Fby655xG3kvixKQIfHbYNo0t2A5aBJiir1U0+nagjg2bTTf2u/FfurRAn1ELU38+RiDIZz9zU+FOd/dopw7kLHXy1g0zw0wmUSFgMeCrqK2DYVxNLeKCxWyBr2zGttuL5VgUKAoUBYoCRYHvUKAUFAWKAu+hAhf8hqduPtSYGuSoM6W4ef5h87Kg629/dwYUlwv80wjpMdRY2IK+LwgY/Xjr/sXwb33xPb7yzmb+Dp0TdpME3y6gmen2RMyisNtN5xIu9Umrmg7/S0hJyxjFwjlfrjg/X42rnHfoQmleFCgKFAWKAkWBokBR4BFUIGjOD5tO32xXtJk3MROjvRNz+P3uZuJBtqaxwsOGygXaWdF3xI0KtqsgklXbYrXNWxjPk8q8WlYbN60KlHvf9jcdyFV/0wvvT2HQwwtIZlq12HZIPbLQcwJJlTGpmfT4oNIjikk9ZVo3VLpiZiwWCw4PDrdtyrEoUBQoChQFigJFgaJAUeD9U8CB/I2jCZDHoodTz7/Rxkrfx+HilyXHmp73jKeyIDZ00I5hQttl2cBqtRmBO8R6TCGQBeEeBU+eens3y2LP5Lmd2I7hW7L4KyaC6azp53wB4QLwrALrYRIaaglWYSRFwQcS3aZjebpkuSpfNSjZyl4U+HAoULwsChQFigJFgQ+OApdA/DY9GqPWYrLwdkyMtx32zQDY0fQNJj4UMSKSVrOHrmkOIURB95qzs3PuHx2zbjtVc6+M7PCtFmNzpckuulB+l7vPYJfjk4ORBNe4QCJuE3j7o4UqR0W5I8OmJbUDWeY3ekrDY1eubf/ATg6YbKcTKIMXBYoCRYGiQFGgKPCBV6A4+G4qkNTZ9zJVwes8nHr+0i6vXZ5/tzRcXPQ0qNfAIJLuB0jZOFfE+2zZcnx6pgh41nXIYsvkgVulqsKW97fHi852lvgsdjZ4Mg1tERT5HvMC8ECkipE6VONrJuvT1fj6idRldbbifLNUxHuNv0xvZpStKFAUKAoUBYoCRYGiQFHgbSrgQcyH7Xt2k7Y1TCD73cwR2K8/nHr+Vdt289rRkdTtssTzb2Luq3gRmf/CZRZZ9718UrmzoZcPck0l6NJlZx+o1Ge1c4dMHsQk7JaZGdH8zW6Y1VP+/X/n3+M/+Hf+ff6dv/bX+XN/4s9wONln6NJoXo+yvQ0FSpOiQFGgKFAUKAoUBYoCH04F/E2IKHg0gbyZKYZrVE2kqWsmMdAIvmvRd1SKNmVHEM+qq9OLfXcIvLuRNXUXb+hbaj02iO3ARFFwy1HPCiLLZcfV2XU+tv8Uj3OFn3rix3h8/hjdOikqPqOOE/wdcLTyoWxFgaJAUaAo8OFRoHhaFCgK7F4B/4XJN7Pv6Zmjo7/6MaKv4++bm13UeTj1/Fsa+FsQr1nS+Zsb8rsRWO9VNe3mnLZd0nXn9OszQrdmYgrgKixeKwRuCodnjdljZCoQZ1qK41+6/J5TfY8qhPeo3++72ygx/K8TxZwIEsjyQJaoQeUe/07nHW55NcA6w0V0vJKQlf+yJun7HqtULAoUBYoCRYGiQFGgKFAUeDcUCOrku5kuvxog9Xp+/i6YJUw4uDo7pW9XzOcznnrmCW4+cYPHZfOmhrYjCr6dLcXh46BJ3Jjkj+VAyO+iP2PvP9hht6PL1xxclgzWk3NHZq18JxvwpwMWI75iUYHOA0HAnaV6z4aBVsWJshUFigJFgaJAUaAoUBQoCjwaCmQB+Gx/Pr5qYk2gmU/wdHG4R5xW4skeVEcRW77TVLTjfefwbWYkQyDdK20ZrCULqrNg3ATZXSfEbpMeK+jRw7B11yPljPUE6TsWsAxfFPhwK1C8LwoUBYoCRYGiwIdQgZBZdivO2yVnm3POuw25Mdo0sOk3YkrII4D73C4CtW8890s7sC3N7mBgH9KhWzFvibMVKAm4wVcrbsMo3P37R9y7e8T9o3POlhu6oVf9HouZ4G/Tk7yrYkWBokBRoChQFCgKfNgUKP4WBd6GAs6PbdfS20AznRKvJ4wHAAAQAElEQVQmFYv9fWKsCbOKet6QHLTdSDwcBc8q8/bscNspfPu8B0yyGOPrJ+5NlEhBpos5Z4Y+07X5tch3DnqckMl0SgevJSt7UaAoUBQoChQFigJFgaLAI6NAbVgdxZCZb7z4LM/de4Hn7r/IKw/ugJeLJUfIFmybIr1BNbfaiDFVts3v5hh2M+xro+YUBdJhNDMJ6QpdXDapVtcNIdREKllUvtLVQK/HCn3/Q/XaieZV9qJAUaAoUBQoChQFigJFge+uQBIH9mxSy93VPf7hL/8Sf+8f/QP+/3//v+X3v/x5ztoVWTx5aSD6/u4dvq9Xw/s62hsHUxTb/zJRzlFXAmYBzPOSSVFvj3x3645uvVHku6fvB5IWLKidCcUJqk/ZigJFgaJAUeCdK1B6KAoUBYoCHw4FskFVVUxm0/EXLV+88wov3n2ZZ19+nrP1iul0waA6bzYbxXVHFPf0za6/H2Xh/Rjku41hVmGKbFuYSIxGcG2Iu4mC8Kaq2VvMmE4arhzuc3ig630iD9A0cxF6pa7fQl1dKXtRoChQFCgKFAWKAkWBosCHQIEf0MVh6KhMGBvh4PohB9cOmR7MsWkUTybSeISAjT2bbVMH912CtzsT/LAryy6aD65Itkez8Qh4rrBUeSlYz/Vr+zx2Y5+rVxumM6jrQIyR4PW8vmSlbEWBokBRoChQFCgKFAWKAo+EApah73v63NMp9S/j2KSezbC1Tuj9sBBBJ95GyQdid38+EI7kEcArQXWDOVSnTE4tMayZTDrqqmUYBkXG14p4S/UUeRXSPxAzKE4UBd41BUpHRYGiQFGgKFAUKAp8FwWCItlmhpmNqJ0U0E0KzhKMjI1lDrmWVUcGfrb9HcM85r9L5+/xJffkPR7iu3WfMEsSaRgrmQDcLWQwrWYsrcicMGmWWDgReN/DUN4cwtGmCLnaKFP2okBRoChQFCgKFAXeFQVKJ0WBD74C/spJJGBmo2VBtzKMKbadwAjdyuagg2K3OiZd8mKhps52s2+92c3YGjWB9YDgOwnCc8ZMEW0JSe6k0pKmWVNNzonVA0I8ZRsFT5gi41GiM5q6KHtRoChQFCgKFAWKAkWBosAPvQIepEUcSBY7ih/9zYjRdJ5E1qJJaWAyCAJvk4nKdR7ElrIds6N7IGd2s5sP6/A9moBa5y6olwcHclbcu/ct7t35CnfvfY3V6mVi8NdONqR+IJgi32rzXu6l76JAUaAoUBQoChQFigJFgQ+WAlGB2oBhtjVltJsY2+SomxKCDm5KXt117jA+Xnu18H3NyIP3dbw3DJZ0rqh37iEpJeFyBUXAya0WNCtefPErvPDil3np5a9wevqyFjorWTe+aB/8EYN6KHtRoChQFPghVaBMqyhQFCgKFAXeRIGgAGxk+8/M35qIZE9HqB5p8g2tgs6373wnv6yzXe3uya7G1rgByxJMjwh0st0vVjCuiwnKY1pi7RFsHjBhQ6gjlaB7bBK3TcqxKFAUKAoUBYoCRYGiQFHg3Vbgg9tfO7RjIDZvjLCOxHUezdoEGL4lSyTrFA3v8TcrlAGVKeLLLrew08EV9o/DjDovSCkQqkibsixRNVNoWxZ0XKszV2Jmz51d9/RdJs6E4gYjhHt5saJAUaAoUBQoChQFigJFgR96BTxy7d/nLRwknQeemjzFY8M+j8cDbkyuj/O3EMgxkcMGbIP/4UYboTHpXIYbO9l2Ct8Ivl+1UQSJNK5IXItMzAnr18ReEe92QxxfTRFw58ww/kuC7+SVixUF3nMFygBFgaJAUaAoUBQoCuxeAWfoLDf8r1w+c+Ma/8a//D/if/vX/23+3X/zr/OzP/mThMGvqoKzpf9eIXmMhTv0mpeN5td3Y+7HbkbWqP44IAcBdBjIEsfN6MEGcPAWYJv/OcvUk5VPSlE5Yx0vU13KVhQoChQFigJFgR96BcoEiwJFgQsFLEPXtrTLFZ6/ejhh1vQ8tt8wnxqpO2cM4I5B3kqtorjyEnkTQVTJq8FeXX6f90tP3udhXxsuCbSHIJAWgI/QrXNzuNaqxJ2LMRL06OChFlq9JHLuGWFc9V67VnJFgaJAUaAoUBQoChQFigI/7AosZnPqkBk2S3L7gKOjb9EPd6nzimkVxIpggm/z3y1MlfImYwveI2eysy3sbGQNnLXq8Gh3Dh3JWpJSrVcuhNm+TjLCt0k0tGoxN8MMMt1o6qbsRYGiQFGgKFAUKAoUBYoCj4gCYm6xotHkLNDuuLLI3Dgw9uKGSVyTNqdEYWQQeIdcSRXxo1ooIwBPAnOZ2vr5LizsYtCHxxxCwi27kiRdShJGiVYrZJNAtUojKXsqAUP0YlUASxd1KVtRoChQFHj/FCgjFQWKAkWBosBuFWhPV+S+h37J3Vtf45UXv8DLL/4Bx3efF3i3RMG1OXg7gCvyjeDbX1Exue2pkp3tO4dv8bXg+g3z90IE2rmh6ys6idalml4CorzpmplhZm9oWE6LAkWBokBRoChQFCgK/FAr8MhPzumvqWrqpoa85NZzX+aVb3+Bb3/jc2zOXqHZm4xfLRhSYARwgfdroiVUyC63sMvB3zh28Gj3KJDAm8jg3+zd16xkm9TQDRM1qRX5rnU1qmbQedmLAkWBokBRoChQFCgKFAUeKQWsgr6D9RlDd8TNaw1X9wOToGj46hxLYGMwl9dtzprhTcpfV+k9Ptk9vQq462oq/Qa6rqepZ2ShNX0kzq5x7YlPUM8f57GnPsXiyhMMKg9xStZqZhjyGP02s7dM32P9Sve7VqCMXxQoChQFigJFgaLAo6dAL8gW/1Elruw3pM0xjXWE1EEMr9PDvxfcC7zUxJ1uuwRw98P92Zm5ACZVolUYNWkIJBqyTSFMufrMp3n6k5/l8Wc+w/TwCagXioAHco5UakPZigJFgaJAUaAosCMFyrBFgaLADhQQQCNqFAzCsBE7rkaj32ApMZajzbJ4Uufjt5t4qrKxXeWZnVnY2cjjwIEoAd0cpHWGgtn0KsvVhE2oWSvSnSeH9PWepJuy6QObNik23jCbzDHVHbsqh6JAUaAoUBQoChQFigJFgUdDgRihko1fR50JgupopsBshCAbVUgkRcNz6Mg2kFQWUqXouF8POtvN/i6O/INPQAsSwTPYkCVWIEjAYZA48qqXoBurWMqGZo+VRVrBeKhnkrfCzCBlylYUKAoUBYoCRYGiQFGgKPDoKOCvbCumzWWE2ywoKBt1LoBMzoeuRRJwy0JLvrAROnOteo0qqK6Ou9h3N7LP1pIi30nw3Uu0TLAsns4M0m2QhqdDz1oeLjHurza0Ejc0E2JdkQTpy+UZqA/KVhQoChQFigJFgaJAUaAo8MgosBkSaQzCChoJ5CQTPPadztuE0JEUerKi3ilsdD4wbv71g6JOXRhPd3EQ2u5i2O2YIaPpZ/LQahUyYKY8AzkYvaqctS3/4J/+Cr/4q/+EX/yVX+ZL3/gGXU4MOaMgOXU01Sp7UaAoUBQoChQFigJFgd0qUEZ//xTw4LYgEKsVqY0VFhpxocy2hlWjM/6qCf7aib9yYglhJ8mvZMdfNz95/213I1/MVesUUITbBNVB4D3IsrTcwvea3/n9P+A3P/c5fudzv8/zL73Aqm8F34kQE02zFfeiq5IUBYoCRYGiQFGgKFAUKAo8AgqEKFgMFSkb3ZBpFfEeksocvKvJqEAScCfr8Qg4Y1h3LGak8IvsLpKdwzcKXmcJJ+bWQ4NAcAjXCiVrbbIeVjz+8We4+tQTTK4dMLl6QFNPodLVriW1nervQrYy5ndXoFwtChQFigJFgaJAUaAo8N4pMAwDbd+xWg+cnsPJquZ007DsAuiao+X4nd5pQhwm4sUKE1vqKsqA8jrsZB992MnIGtQfG/S+aokTqnqPbpWZ1zXWL4msoOm5e/6AEwm0jMZZkMisFfle04RIhdxPmZzf2jRM2YsCRYGiQFHgUVKgzLUoUBT4oVcgKwg7mc6x+oCnP/kn+NiP/0We/NFfYHLjCZhOxog4Q0O1ucpkc426n1CnHgunEGWKiO9KJNHrrobWuDkw2NYYX4A3tq+f9Lo4gCLg4/UY6UKgl7dZjw1yGFQPLVqyDmUvChQFigJFgaJAUaAoUBR45BRIMFkccvXxT3B480fZf+xHqPeu0SvyPQTD2TIo8r21apQnK5Cb/BcwFdgdC96Dw/fqUjj7vaq839flkqAcPRMIYuug1DyVeYpvinan8YUdFfp5saJAUaAoUBQoChQFigJFgUdGgTCpWXU9m94YmNANFRbn1NNDncctJYaeQQHb0aLnk5A76FqFv32xK7HCrgb+XuO6YyYI9/d1olLLRkxBKB7AXzfRsexFgaLAB12B4l9RoChQFCgKFAXeXQU89Goh4N8o2OeaLtUsV8amrYSIM4F1I+iGwZJSh27ZmPeySCLKIedJJTvYdzfyGyb7+hVIGCHbgVsLFrRYIQ6ZkGRkUOrNkx+KFQWKAkWBokBRoChQFHgzBUrZD60CnVgwVg3T2QHT6RWwfbp+SttFBgVtRYv4a8o5dErdBidIWZAJ0tndFnY3tEbWKkQkrYxjtB4FGCjArXMI+ueRbj0xIAxGJRvPVW5mYx2zbTqelENRoChQFCgKFAWKAkWBosAjoUDKwutYsW4z9x9suH9/Pdr5ciDGOR7UffWrBq3V+QVn4uAt/BWg70oojb6roS/HFXgLwi+h2+nbJIgJsv11EwdvB/DYm6LfplIIqmxmmBll+74VKBWLAkWBokBRoChQFCgK/FAo4KxY0bA63XDvlSNOj1rOTzrW54k6mlgxyJK4cdiaf5V1Bm+nUDi73D4A8O3TF4Dj5nk3Y/yXIrEPVG6D8lrGRF0JMjNDDD4aZSsKFAWKAkWBD7gCxb2iQFGgKPDuKZCHQZANTTVl2iw4XFxl3uxj4kXFdAXZiBbTQ+bnF+YAye62sLuhtyOn3BNCICUJpDRLkGAV7brlI48/zb/2r/yr/Et/6a/wb//P/xf8zGd/ir7raWIz1s85bzspx6JAUaAoUBQoChQFigJFgUdCAdMsUz+IFQdmVWBztmI2mbBaLqlipG9VQYxowsSAjSBeiS9jQtFwmS7vcg+7HJwx2p0Vvc4oqP2QK0FCBWIO/MTHf5wf++iP8vEnPsqN/WvM66keH9gI330aHmpTskWBokBRoChQFCgKFAWKAj/0CogPp9O5It8RBNimw/HRA0H3hioY4vAtZKuef2uem0mUrSUxZhZLqmBHe9jRuG86rAO42/ZikDiB9XLFRtYvN3SbDb0s6VEDMdC4utvK5VgUKAp8/wqUmkWBokBRoChQFPhQK5CHpMi3Qtwp8eTjV3n85gEffeYGi3nF+rwVQyKrZHE0B/AgUA856ULPLrewy8FfG1tCaNUynmuVgtYjLpJ/u8mimbGoZkyrKZPQaCUTxqj3IAAvke9RsXIoChQFigJFgaLAh0iB4mpR4J0rEOuKUEXq+ZzcGwAAEABJREFUaeDKjQl7VyJXlU7mkT53ZAtkTFbJGpLYMhmk4ODt3On2zv14Oz18AOD7Oyfv7+hYNoG2MXQJ6zNhgJqKOlZUlQQPgbIVBYoCRYGiQFGgKFAUKAo8WgoIEVHgmyEPtMOG5XrJvaNXeHByl3V3QqiyYBtZRcr1aJkoCIdsGf/+b/8awl2ptlOCdfF84tmSxEievbCgRwTIAi88+xwvPvcCt196heMHR3SbXvIZMdRYCHzYt+J/UaAoUBQoChQFigJFgaLAD6ZAO/S0aWBQJNuazLUbBxxemxFnmfWwJgkRkwm+TfCtdLCgusj60X6w0d7d2nLt3e3wB+7NXoPuSxjf9hFG+J42MyoH7axSVfX3dfxbTvy1k7ZtVVj2okBRoChQFHibCpRmRYGiQFHgQ6nAZDplujclTAJ3T15hwzl3zl5W5PuMZhYZTKBtto1+K2w7wvdYlsaAbzYHy91MPexm2NdGzVy6cJGOMJ5UmraVciSnin4IMpOYAYs1sQ7EGPH3d7YVy7EoUBQoChQFigJFgaJAUeDDo8Db83Tk5k4BWEW/X7x3i//iF/8m/7f/+D/i//43/iN+/XO/TajEiiRizuMAWVTp8O2p/06hZV1/fcR3rPd+HcL7NdBbjdMnGBywMczcMtEGkpRNEqYbIqsu0OUG6hl9MM7aNefdhhS91+SHYkWBokBRoChQFCgKFAWKAo+AAjEnJl1HzQAHE77ZnnJ3ETnZn3JfjBgE25Mh4Rbo8V+yFFJKmYpqmND0NQ7hKtjJHnYy6uWgvvIwd8FUEhBvS64sCM9EMiEmZrMZs8VcjxDmWFXLIlVTU9VRbcpeFPjhUaDMpChQFCgKFAWKAkWB762Av4JsKY2R7SEaGyHhsg6sa/DXTbyHmDJV6jEGnWayJQV2EWs6bwZ2ue12dM08CrPNpJry/i63m5QZwTuGgatXJ9y8vsf1K4LwSaBSdLyS0CZM7/ueshUFigJFgaJAUaAo8I4VKB0UBT40CoyvHBuC6SSft2aKhgcME5mbSjFFvAXcpsh3kIHXEzeqfJv3SruxsJthL0cNkkmh/1SJtwMjeOvSKKDEqUJPCGtm047FNFGHjtyvZYPaqeJ4DJ4pVhQoChQFigJFgaJAUaAo8CgoIKj210hGCNd8nQRHE4CbOXqnMdKNDbqaQExpgu8gg8zWVK7cLnb3dRfjPjSmR73dtkU5SyiJarlTbHtF6h8IzI+JdjqeWxKA6zGC1/bv+/b0XbfSYVGgKFAUKAoUBYoCRYGiwAdSAcfn7VcJbt0LCsZWguog7jYHcOUFj/irJtnfaWZsocpKBeI57A685YR41o87MssBtGzxdNRGfozp0JMF2WlYKuLdUsczwfcZ07hmUmU5bfifFU0pqUXZiwJFgaLAD5cCZTZFgaJAUaAo8N0UUAxboJ1FhP6Lk1EkHmSVuNLMA7q6jlhRdbwXZ0udOY8j/PainZrod6fjg4QabXRjK0kmkYYNDOe06zucPHiW47vfpFvdFYRnmhDwV1T8u77HZuVQFCgKFAWKAkWBokBRoCjwbijwge9DcVtBdCCZCagDMRlNikQxpY7jNQfzRKW52GjB31NRDgF7GtPdHcLuhvaRgyBa/L1lbixkXBsH65QHAfiaF577Et/62u/y3Dd+n/t3vk3eLAmWCQJwN++lWFGgKFAUKAoUBYoCRYGiwKOjQEIIm6sRvitFveshUg1+HiVCxME7o7zqBJmlipD9XObl3l41d7HL810M+9qY7kA06FOH/9Ecv2JmNLMJQ79k6I7Yn3VM4pJp1WGVMbSdVyNYNablUBR4zxQoHRcFigJFgaJAUaAo8MFSwCPcdUMlDgwtDKcdzRBg2eGvoCh8i4ARBN1ZEXFP7SKFiixTsJxdbWFXAz88rke7sUSWuRgJ0XgGy0lrkxUBRbtZKb+B8etilGj3dllp2YsCRYGiQFGgKPDDqECZU1GgKPDmCrxy6w6bzYZa0eybB9fIyx7WA2EwoXWjRoFkQSxpsviqJV1NIksE8Kq0kz3sZNRXB3Xg1on56ybDCN/ZBbkww+VpiebgvcLM4TupQdmLAkWBokBRoChQFCgKFAUeVQWe/sgTTJuam3tX+Df/jb/Gf/jv/u/4P/8f/0P+7M/9afqhfUiWIPAOioLLxJcZ0zXPK9nRvtvRLya9jXj3JHMAlz5alaCVTMhIpk62IdIRc6+LSSIqMVT/ooOSFAWKAkWBokBRoChQFCgKPBoKWGK1POXs+B7t+pTrsykNPfuhZhLBBvEiCZGiGDIRchqRWwXjnsfj7g47hu8EEhAE3UGmfJI8bkguN5N4Zp1KW5mLeSmZp4myFQWKAkWB90WBMkhRoChQFCgKfEAUSFSVMZtG9iaBqfjx7MFt1mf3Bd4ds6YSMw7y1Tkxs2VNz2/fuMiqn42dbTuFb594toEUPOqdSJYYyzzyjZYuoywJf/dbaupMAuro+1hvh8K5D8WKAkWBokBRoChQFCgKvB8KlDHeoEBqyf2KvDmnUv76wZzDvblCtz3HJ/fA+jE/BnFzVn4AnCPdlN3hvlP43s7bgXsgC8IzmSR5XCKUbs3PvHRr3sbBOynjv5zpeWXLXhQoChQFigJFgaJAUaAo8AgoEMSL/scYZ4p6hzhw66VnefHZb3D7hW+Ruw2HB3sgrhyNXnmZCNOUT4LypGAvOmdH2wcAvlFk22RRjwiikDupQCJJtMECQ96jzwejDcxAtVywAPg74ZaVKfsjpkCZblGgKFAUKAoUBYoCj6wCirzG2Gj6YfwDjK+88AXu3fpD7rz0hxzd/gbLo9tERWgTEVVlCAl/yyJbEmeKH9Vyl7sz7M7Gd3BOfabKE2b5CnkZqS0zn2eGdMo6Ddw9W9BVn+HOyTXO2iswmTP0G2qpWfU2ovjOJlAGLgoUBYoCRYFHT4Ey46JAUWCnCiQq0rAPfU0dlyxmdzmcPMecb7Gfj5lPaqo0UWB3ThcndCHQC8BH+E6BILNH96sGIQbxv1YnpJqQGwkFOfX4I4Ew2WP/+ieo5x/l4PqnCdPH0AViXVFrNeNfrr7Tu18GLwoUBYoCRYGiQFGgKFAUeJ8VEDvmSmPKbEO0YypZzREV52LFXkxpoLOsMK3//Z1sGYdMf2siCr4Du9ve6djv2HMzE2wjM8yi+ov0ncqY0EwO+cwf+1me/sRn+NHP/hRXbzwFKRLilLZPqpdghysXOVv2okBRoChQFCgKFAWKAkWB910BMSD9xaiBjLNj0LmbEpWEnMZSy35+YZbAjd1tlx7uzIOgyHfKgyA6Y4Jv/zOggwA75QlVtUffBpbrhDX79Co/Xa5pVd1CQzWZ7szvMnBRoCjwQVCg+FAUKAoUBYoCj5oCAXEhgkEB9jh3BWLTGOWOKhHampcmtpCdFAVPmLfJKpKx400e7tYDX5W86oHEQ48RUqoZlHY0DDYjhQWpljUzhjChk3BtyhL41ZYlUxQoChQFigJFgaJAUeD9VaCMtiMFEli/tWziwUoWhdc1yUby1rUk4B7YgnoSgKuIBK8zne5g3y18W5JYA1VImEm8LKDOUiFWgu+a5SaxypE1kXvna9pQMT3YJ4VIq2j5ut0gzSlbUaAoUBQoChQFigJFgaLAI6SAw/cI0o7XNf7GxKCgbVYEHCE347WE5bQF7/zB0Wa38C0dUmoF3sNoKfcqkWQW6TFONx1/5xf/Ib/0K/+Uv/0P/wFf+vrX6UyAXgWaaU1s/B3xsUk57F6B4kFRoChQFCgKFAWKAkWB90GBJKDOiKxBoJ2pyXl2YTVCSHzztytMEG7ksShklVrSwU3JjvYdw7dHvntCzFgYtEiRSaDxPXAJsupafv9LX+APv/pl/tkf/j7PvfISY42oo7g7pV61diugHCh7UaAoUBQoCuxcgeJAUaAo8EgpcAnRub6Iei/EiDMGc/gWJIonUR0HbsVtP1DS7Bi+MzEaXb9CiSAcQXhm3S2ZzSect0vmV/eYX99ndm1BczDRykX1FS3PdNSCdspWFCgKFAWKAkWBokBRoCjwSCmQswdia/pUMeQ5637C8XkWfM8gR8W7leTkB8XGFR/PW3nMDHMi356+e8cfoKcdw7c81apEyigjgUaptmlSPoeeQRHxQWnnqfUq7fCVjOVeaxrVHdtTtqJAUaAoUBQoChQFigJFgUdEga7rGNqOZFMeu/kjsk/y1DM/xvzgMXpxeR6R+0KMbMqE0VLOipTLvEglu9jdk12M++qYSbmkeDYk5XxZ4mkSWAu8LdNbRyf47gXeA/4vkX21k1RXpipqV/aiQFHgA6RAcaUoUBQoChQFigLvqQKT2YJYL2gmV3lc0H3zqR/lI5/8GQ4f+yghTCFEcjDMZO6JAHwbCM+iSTGkl+3IdgzfpmlXMnfDUz8XhitJwu80QncSgA+yTjYI0QfBd1bwOxME32pc9qJAUaAoUBQoChQFigIXCpTk0VAg0G0GzlcZbI/VZgJhn5QaztY92aLA2/kSVANdJBmj6WSn+9arnbkQJEiELMGypw7gW5dcqGyJwQZ0RAsWvAw9RjCpF1LAVBhy2Jn3ZeCiQFGgKFAUKAoUBYoCRYH3WwHxo6AwUQmwZwLuGZuuoe1qWv8FTGvEj/4dJ6onbnR2vDShI27vt8cPj7dbcnVwzo0i2Y0AXCYRt+JsXZSu5JBlhnh7W4hJxkgQrMehomzfXYFytShQFCgKFAWKAkWBosAPkwLOhFk02Ez2mM6vamoT6uYa3aBgblwwW1wliRMHnCSDrgeSjllttibs1PmudvdoV2Nvx5U4aJXCmHr0211y2172o0uHHh/4+zuBqIi3WyUJPX19Xa9frChQFCgKFAU+EAoUJ4oCRYGiwHuiwHrd0rWZ1Srx0kvHHJ913L5zwvHJOV1S4Fbh7SxKd8ODvaJGM1PWLb4nPn2/ne6YXINAemuvdzgpvq0YuKi7TpGJWx+ohyD0Vn2JhywFrVyMshUFigJFgaJAUaAoUBQoCjxCCjRNQ1VV9ALte8cnLNc952cbhhZq/TMxJJZIoce/NW+bJnGkjcYOt7DDsQlZo3cDc3/jxLP9WquVJfNpTbc5Ya5o+GyVWX77PouV0d8+o10uOZju0VpPHzPJklqWvShQFCgKFAWKAkWBokBR4FFQwPkxDz1BFNuljsl8hgLdTCYzrIPYQy08DAyksKGtV3TVhhw6TGXbv3y5O6XC7obWyJbIQ0fqM1niuYgxRsyMpppwZbbP/+yv/uv82//jf4t/61/7n/Ln/uTPc2V+SDcMbLqOHPXoQN2UvShQFPjeCpQaRYGiQFGgKFAU+KFRYEgMfTsCuL+Z3LYK4IoNRZHYkLGcZIxB2mxZcC4QF3cqi2K32wDwjsQIOxr3tWEF0ClpiaISf3wQROBJjxCCHgosBNqfeOYzfOajn+VHP/FZrl+7SVK9tt3WNzOdlb0oUBQoChQFigJFgQ+4AsW9osC7qkAUwTf+PiYAABAASURBVA4KxlZVYDJtSDYoeJtpmkrjOC0qed1uAu6A+FsBX2OXW9jl4D523UT8PXjTM4QoEIdAu0n0nVGFhvPlhtP1kpOzc85P17QrrXIE5k1s6Pse88beUbGiQFGgKFAUKAoUBYoCRYFHQgF/U8L/6GIl2J7vTZjPp8z3p0wXE6GkIt9SIWIiRh2zjbxomQ/EFnbrRcJcCevlRpJpT0bqjSz4zqlm0uxJuCl1mNPUc2KY4IIHRcj9T4uqxYdvLx4XBYoCRYGiQFGgKFAUKAq8bQXMxIoMoFB2Pa2ZH07Zv7KgmUH2V0503S6gO6ZqjHozBmyDrhu73HYM3yh63UqEgUFCJfF3FnxXFomKbJvgu99kunUmWM2saTAJ2fcJM6OO/mhhl/KVsYsCRYGiwIdPgeJxUaAoUBT4cCuQGIZ+ZME+tyR66nlNmJh4EvwPNF7Oz9+QCIJuSxFLiDnt8tLO0rCzkS8GTrnH1fAIeM7+PMCoBN7R/+COFjTH9864/fId7t85Yr0c6DoVDkkwbgL0SNmKAkWBokBRoChQFCgKFAU+NAq8K44O/r53U5EYWA8rhtizYc2yW2GOhyELzqMi3oYHbkcAz5Xy78rw76iT8I5av8PG/jWBFo0YAyH4YwAJlSGaSSytXLpMFWpW52tOjk4UAe+oQ8S/2zFYpai5wJ2yFQWKAkWBokBRoChQFCgKPGoKxDqSq0yrf711bNKaVVpBZa9K4ZFvSw7d4aLsMr043UGycw882t2ngZSSINxGCNdihgw00Ri6DQeLPRbTGcJzJk2kEoBn1a/LaydSqewfagWK80WBokBRoChQFCgK/MAKxLoSK2acIf+T/+w/5T/5L/5T/l//3/83v/HPfoMoVkzj2xRgFhXQDeJMIJkfRtZUZmd72NnIFwObGWams6RHAVlCJrAk0FYi7/w7HHPqcOv6DZtNS9u2inq3EnJbl7IVBYoCRYGiQFGgKPADK1AaFAU+rAr4N961XTe+ZnLWLTndnHLen7MclmzGSPiAB3j9dROfY8Aw25oo3It2ZmFnI48DB8wxOxsodZFyHlTm1hOsV6TbmE0r5rOapooqQ9eTnigEnVeUrShQFCgKFAWKAkWBokBR4FFSIECMpBDpFbbtdGxtoAs9KSowKyl68eSQ0hjsNotjtHv8/UJLOHaOQXDV28UedjHow2O6IBDG1YmD99Y6/O+DBgl0cDjj8Mqc/YM501kkxoyLJ71HIXnXttJRUaAoUBQoChQFigJFgaLAB10BB+cQaywGqCNWBagzqTaymyYw5DSCt7LiRvMEgqnMy7eAvi18/4/h/R/y9SMmAm6XpUGrl1fNNop4G4t5UPQbqiCxUqunBf342knXbS6blbQoUBQoCny4FSjeFwWKAkWBosD3rUA7iAVzxqPbvWX6AK31rOnYyAZnxod682i3AFJR76xSNzGlcrvY5eouhr0YMwdFvE0nQasSrVwkngUwF8w6suQLsSdWA2EsG3RxK5hHyAf/zUzKVhQoChQFigJFgaJAUaAo8E4U+LC1zQp/Zw/gjq+fGA7bSQyZLDEorOtR8S1wI9YUP6osiSx9nll1PN2Vyc1dDb0d19/z3uYQgJtsC9cm6cg9fbdm6DejZUW9hevUVZRVAnLKVhQoChQFigJFgaJAUaAo8CgpoOBtrBsFaysEjgJvGAwIBjEQcUYU4kZG3B509NdQBpTbMXjLS+SZJ7szX4WMJjGyRDOTUnInSyDLa9r1y3TrFxm6l0n9PSyt5HRSDQmaI8FZfTx7Z4fv7MfHeKO91RiX9d7q+luU56BJ6IOTL03nY9XL/hK+OvMpJgu4Zc3ezyGpppuSsr/LCpTuigJFgaJAUaAoUBT4oCrgbEToREIdQ1La9dAmrEs0QxB6M9JSNNGS86XSIWdFwA0TpZvzF7vbLmlvJx5sxcs4b3cSz7Ra6fUYYZAwjfKb89t862u/zLNf/0W+9qW/y+m9LxLDuQLiG4kXCdbI7yB7+3vQDXDzG+EAvrVEII+Wc1LnGTMIGsrMdK4Vlor7YVBeGdVlNM+ryHf1y4Vlzcktqbq/KuPm32ueVL3v/Y8FNaQhamERtZhIGlcV/bUbfbAGy/QauLMat94qssk789Wb6umj58MVKwoUBYoCRYEfEgXKNIoCRYHvroAYqLczOo6pY2Yi3ro5ucZ1O2TRVkxFUrHrGIYNXZapvsVKUD6lSVOq1nkrsKttdyNfzFj8ib+fk0wrEjcJZlmAmxORDZNqxTSeMoknNGGpVp0AVYnqgeHteYeb5W0H21Q9bjMqTMTKCIJftDkwZ185JcPMVF6N3zXu5SnJf7/mpuvZ5zD6GFQ3gvJmpsVDTRWbrVX6IFSRSmPUIao/YBw7kem1QhNca8XG5Sz14WLc3McLG8/LoShQFCgKFAWKAkWBosCjokCibiK12CqIuSoFMO+9eJezW8d0x2tBdh5xyiSHo1MSS6maziCkQFShycaCHRzCDsZ8aEgfXlFciXdZ6DgdctZpJuREFUzACv7owILKBbCQGcZ/iXdjc06+tMv+vOckv4yIb34+6DAoXO11zaJguQKlymDB87XSBosVfu6WVPk1i6QswxgygutMpdWYG2GjWW1AoO0fEjPbjq4xKy1E6tzhVuVerZM+VGE0ylYUKAoUBYoCRYGiQFHgkVIgipFmpFTTnWduHtxkr5rz9ONPcfPaTV2rRG/itwvANrORKZ0x/a0L5yznLXa0hR2N++qwWRIlE4BLmG1hElz2IOAMAtGQBp2LVLcXx6OvXly88eQdH5J6eMjGyLOKLnZ/RWQQdWcfVL5yaX5DZVWlxxdxSowTYpjIV4E3MqvUQ8SUvmYut2lqF5YzKbekdE7SY5HB+nFJkQ1MfQQBfdQYUe7VqcctCr6j2uGbrnlSrChQFHivFCj9FgWKAkWBosAHTgHxz/KkI20iN/dv8Ff/yv+Q/8m/+q/z1/7qv8aPf/qzDG0vjqoxi0SC/iVNwa0HsRbiS3a4hR2OfTG0SFMibk+SBMqYi5KTHgtkbJBQI/wmLGVVG3DwzkF5N5W88z2pC5nAW0cfXefyS54MAt0sr8xvYKwJgmwLNVm3M8nv0b0+0HdG1yW6No/WbhJuadASQpYF7zlFyBUO40F9hBAwekyPQ3IY0LKMrEh/FniPliqi2lWa92iKfld5wHJCFcnjgiXI17IXBYoCRYGiQFGgKPBDp0CZ0JsqYDlQhwV1njGh5pnDm3zi8Sf5kRtPcnX/gM2qJeif2ZaRAkYwcaN4KynMOXKksbMt7GxkDZzx4d22Coy6OFgigRxKlfcyhYWdS9XC6yq52LfipYuzt5tctNdAFzl1tPUnyz/TTTWLmKcCbvy1kQGGQZDdZVbLjuV5O6aeX+mGL5cbnbcq33B2uuL8bM1Yttqw2XSC8l6APgjYs/qN+GsqQVFuk2WrBf9R/dcMfRRkC9Y1pgO36QqjyUW1RB8+zxUrChQFigJFgaJAUaAo8OgoEIhW0YRIWp3Tnt2nO7nH6uy2gpYbplUcpTAiQca4ZR0zyTJ5i3k6380edjPsQ6M6QLp5kVYkyALJz0YLAtJaFqwRbkYQCLtoSXUGrV54h5sCy/iNeG1EIxNGQ6n5eIpE9wNs2oH1ume16jh3yF4LstcDa0W53doOui7QC5r7wRhSUJs02nrj9dTW22xalkrPly2rtQB+DW0LvSLjWZCf8xTyBNJsa7kBAfjlVH3+o49a0flH6bL8hzwt0ysKFAWKAkWBokBRoCggBRLr5RmNKPZgZlxdwBOHE+Z1K9TeKLi5wsxUb7sHwVLYZnGGcva7ON1JcunLTgZ/TRYwCcN3bIHo71HHGYR6axbHWi7emHlXDqZeTDdEhkviVpEF3WhllQTSXZcZwXu5HsF7pYi3m79K4obDsezylZIYG2KsmEym1HWDf8NJ0CICgiLaCX+XvBsSx6cD5+fqewP+ykpKSIuIjf9Ap/KjJltFEmwPcs0/NFl5xkWLCihbUaAoUBQoCry3CpTeiwJFgQ+SAlcO97DYcXrv27z4jc9xfv9rLO8/R25PiON73Q6WATMRlexV3/OW9ZK9WvK+Z8L7PuIbB1SkG1lVVXRdhxHF2RPoweq5koqzs56k6O+gyLAKqCYzzEwRZoWL+e5b3/f41wOaGSEEfPNzT81M0Wkwh2KLJJFtFkCHOCFW8kH5k+OlAHnFmb9Ksulp3S/5WNcTmsmcWr7EegrqIwms3XoRc6vDphtUP7Hpu9G6YRBAI2Y2RbkTmy5pDlONu9AqLbA8XbI6OcPyQFOBJME3BdBpLXIuWN+kjJzDx+uV9evFigJFgaJAUaAoUBQoCjwyCogb2+6M1D1gb9py7+Uv88rzf8AL3/x97t7+FlFYlnLPkBNJsCSsgoT4ysRgUQHNyC638HYGfzfbmABy+zggj0CtBYm6N5ki3dZwvoRVawLzyKYNgtRMEoSaGta16qjmd9tDCGO/Zt7nazVzzuNJ1oAmsK2qKSFOGLQUWi1bTk82nByv2HQw9AFyRVQUvhZox9iAItHethsBOjEMGT/XBWIMAuc4Rryn05rFYsbh4YIrV/bY31/ofMF0OmU62WMybwTopscn51R5TZ1XLO+9xMntYzrNXd0zGKSmITdThhjp8nasSKBsRYGiQFGgKFAUKAoUBR4tBUTSIYnbOiye08QzGjuhtlMqW4MNAmzVYbsJoxA2bk8u3xoY023R+33cMb0lolYl8XJJotknAWVPTTLBZlhw9fGPcf3xH+HKjY8z33uMGOaCb7mtCLCpLVr9qNlb7lGwGgTgXuESuD3vlgXaMdb46yVJN2FQVNtf/VhtBpbrjnWbiGFCCF4n0g/Qdhl/f3u12uC2VOq2FqVvFBbvVEm7IF7ArEFqBdAnUxA34/moiHaogvINk1nFYh+BuXEwjyzimj27z3S4j7V3oV/hfzF1k6HTlAd1MMSKwRcMmn/0VNcoW1Hg0VKgzLYoUBQoChQFHnEFxm+989dLbEWFw/c5tS3FbC0IzF2ehODJTYwXRHshg9BpNL++K3OvdjU2vgoJlqSEqNYBXKpkM3oJ1duEvlrw+Md+jCc//lmefPpT7F15EmsWSFVE52N770MF33V36L60y4pmNopvoRqj6eM3lqwcuAeyf8WfoNuj3GmIIwC3/kuVq57VcsNGYD70pnqyrDupTi/7fy2Vi/4C93gNvFovuHcwTyqP0VAQnUHTv3IIV+Yt3ek3Ge7/EfP+BRbcJ3b36dslGpIzQb9DeLZIpah7rQ9Sk01KUbaiQFGgKFAUKAoUBd43BcpAHwQFkhgIpyABVqSlyhsiG5V0kAeScuN1OeuwO/LieNBllY3Nle5id392Me52TIF3kDwe/UapmTFYoJN8veB7qPYEyHtQiU5rWZxDCmRZpWh2rSjwtqO3PjroXtplLTMbszkbvaB2ue7Hd7rX7QC5wgS3SXA7aJzTs7WAu6OCrofHAAAQAElEQVTrBnKIxGZCM5vTTGdM5nOmi7nSGc1sKpieEOoKq9R/VFcaR5yOd9tnnQcNG7PqgNVKVUcBc7KgfPngq9x57le5/c3/juNv/yrp6MtM7B6kU1btGUfLM87aFv+wRauo5Z8v7Ez9UraiQFGgKFAUKAoUBYoCj4gCIijxUMOQaxAHhaSSNCjg7RyngpzJ4smMeGyE8CRlLmyMll/kVbqL3XFwF+OOY4aMotdJ0gxKlRd0Z4nUu1ktzp5x3prgtaEbaoYu0vcBS4ZDZ+B7b69FonUjdDMuW/i3jfgvY64U7d5seobeCNbg4D2IlNeKcns0HIwoyG+mc+YC7MW8YTqJXP4ypL92Xgm2YwyYmUyfA40zAr+oerlcslpvBO8+WYjR8D+Tn/Qh6fqOxRTN6zYnD75Me/RHdEef5+zWP2N9/8tQn9JUGwat5Fb9hlXXSoskWB/USP0pcQ3Z4VaGLgoUBYoCRYGiQFGgKPD+KhAE3+LE1IiHBOCDoYLRnPsgIPomU41ubZkxYfQ6Fz+NqbI72uXdjka+GDZKEdPjgZGmVebR5ZSjgDOS4wTqxWghLgStE0xQbhaxBKkf+F7waWaYvWYaAgfjvu8v/thNTxoCMTYE9d3rBvo73b0AXA4wVXS7mU503VvqHg9oASDT+INWWoPOk1KH6ZTUl6Dab3zWDHIe8Hzft6zXgvDVitaj1ymNPpA6JpNOEfMV+82x7C7Xpkfs2Svk5XNw/Dx788ykkf/RxxzYbDa0qzVsWgmQsbz1qxyLAkWBosAjqECZclGgKPAoKpAF1WI2yzPNviFSE3SMMnPgFkcmTzHIMtUCgRsOTUodnhwkx/L3/xDe/yEfHlECjEKoTOKYxRGmLSdcKjf8kQJTkrk1jO9sBK1yQoMpdXGzJCcH9XRpXOTVr/rkwryem79O4pDdCsC9fVBkO459GV074K+YhBCYLxpiRKCMoHfg/Lwd/1Ll9jpMJqYBtruZ4W0uLaphVVUsFgtFyRs80j7+dcu2JytyX9fN+I0nJ+dHUEWNdUjUnOYC7YO9pAXBt7n9/G9g01NBecsiGnWKJEXpvZ/ci/oDZPM5V/i8Ls214PvZHtZs/BCmh1p5fiAo6r415bMu6wOf9YFOhu5J0rgqe9u7j3FpD3fiZYMK3JSXn+SGLGMcH7JpYWOd6ui6jmUvChQFigJFgaJAUeARUUDMUmmqQeyFibHCnD4s6KJYMQhQYiJYJ5Z0jnBmCCSxSyaC2qIz3pXt7XUifHt7Dd+NVg5wQiiSCyVRUp8JihJPY880dFSKItdhAkNDP1S0XWSlOmtpuVFZK1tvEi58rKZk9dEPWZJKeJPAIbIZkvqPWD1lsIpzNT4+24y/xJjyBBN0I0u6Rf693Ju+w+9NNampJnB6ds5qfc6QWkLUCHUkVgENxtBr6IQWDKYmYTRdwXLGFA132yjarca6pgVDb4pad6zOWtplouvVZn7Avftr4tO/oI5+hLsngTAJxOltTpa/R//K73Jlf+BmPedA/k6YsVx3nNHT5p5OEfssR7N06jVKpiIK7KPPaVCX+fXG5SagzaYPo39opQty3IE2jdH7njwosp7PqeIxDHcF/cc0wZjECUmPeWxacdqdk00CXPb5A6dyzjpwQ5t80lG7l2t8a9V/lgWBd31hk+15WJGjTBCuBmUvChQFigJFgaJAUeARUSCKf6rNGUFsRqpZh6usJo9xjBhhIiwPGypbysRXZpAmDCzEhwI7sYY5Zsh2JVfY1cCX4ya2szeBY8AIUsRSJ/jbkLqWoUukwa80I1TWk0jVBEJUXUWXZ/MFdRVRQ8wCxAqLArVg9OLCWG+jwv4VgK368q/uSzlqVLWxmqQ2SfW8rpkxmUxomgZIinbrgtJKsD0RjM9mE2aziro2VFUwuPVdld9iD5C9biQEQbH8CtZoPtC13v+gyxXW7KneFfavfwqaa4LqTKxXTKsjTu99Hdr7LEJiTwuIxXRO1cw5TwMPtCjwxUUnyE4YWYZs0IT8dRcLme+1JdU1ae6vyITotTO1zmdzo8onhOaMZtExnWilITBfL3v8lZ2gcSbTCKrLO9qSWrspIUgHmWcdqmUm/cchMq8O5eemxYfRyYvLtpRtxwqU4YsCRYGiQFGgKPB+KOBsUFcOBigQGhWYbThaN5wPUzbOeOJIRoYYRneS+CKLMzOVzi84Q7ld7Tv3IGnmyXS42M22JylnwfMwlpqZwJLRxIqCP/Fom1mv+/E1kNPTFaenZ6wUZU5DxhT1jgLdqhKwBwG2otAbRbzXKwfHrI4i2bZGDiRdH4ZBgBwE3lEA7jcHwfdG5w11XVNVlQzVec3MjO+1mW3rhBCIMap9ELQbXdeN/npUvIpT6COHT/4IcXKo6HymsopGnZ/cfQGW92n0IYsVVE2gnjTSoB/78HfAHYZH2NZYniaJ5KnZdmwEsN9hilibADbkVrCdpEEafQuC+pjWaFC6B89y6wu/ytnzf8D6+EWIG+qYqAX1IW2wtnsViNXgbeyGZnph0sVe60JDsDX5Jf8rfVBes4Tn9SDitQYlVxQoChQFigKPsgJl7o+YApt2AzkRZ/vcePJjPCmGevzxT7G//zgWF7oWLxTJIOZBLMEHZAu79sOh1EwQJtjWProTQiUQ3FoVG8zCCJv+R23OzlacnJwKtk85Ozsb09PTbd6/WWS08xXr1YZeIWH/xclOoN62Dt6D7lPELBKs0Viv0Z6ZoR0x8pia+bkJxCc4eDvMdl2mVV/idLVF5WPyvQ+KfnulrNT7cRMfa7WWaNcdWQsAf8uDGx8lTG9wvomK/BuVHqvk5QNY3Ye8xl8J6dVRUGTeo/FVHeXPeoRwB25d0p5VL6nPrHmYzkWtOr75nmgE0yH0esKgnlMmOJD3Z3D+Mg+e/32e+8Iv8/Uv/ArPf/NzZEXgq6ZHw5I2a0z6Wn7znr//0qiqbkHpw/v23PSfJUosP3PYjv4fTWNGaRZTFKCHhxuVfFGgKFAUKAoUBYoCP+QKCAPYvvaqXLPgxs2Pc+2JH+Xpp36c/f2nxUwL0UNFRhTh4K0ouAqlSpKZzNnBTdkd7Lsb+WKyHg1GIJWzZNEhC1CNKAiuiKHGI9L+DSEe1T4/P1ekeyngbCVowsG9UhS4nk5opnNC1QhEB05PzzlWJPz0bM1GEe/NpqftM4MeRaA+bQT6SoBqMtSPRowB33oxqMO1mdEIckMAZfHNoXlr7uvWvPy7mZmNl30eDsg+Py8wM/y7yntFj4feOOtqmDzG9MrHGDggd5HGo9DdMcPxt/Hv+w5x0BxQ9Dsq+l0To436eOTb++dyU+p+mply2i3DpUk5RksC7UywjpCkp3Qf9NSgqSrV1Wry/tdY3/o8Tx2siesXuPvKVxSpv0PXL9W6oxKoH8xmBN7Jpta692SNOaY6f7Pu9B/HtCjw2RgJn0oYKizJvN2btSllRYGiQFGgKFAUKAr80Cow3VsgECIpKNoPM/pW5+E6Q3/IalmJVSYkc65I0kBwZzLlcG5wHvT8jsy92tHQPqwPb54RBGeZYQJvhHQ5GcOQFN0+xyPeHrl2eI0xMp1Ox28R2d/f1wrnNdvb29O1OSFIdEVFFTCl3Qz471BmnRuCNYvbMbKBxHc+dcB2Q5uP6RaCCb6DfMgqhaqy8bxpgvpXUxV7VH28+F0OZqZ5aW669+6/Q7H7N5pVMCCgzbRpol72WDz2SerFkwwCy4naNsM5p3eehf5k/E5wOU9Qs0YLjpzVWK28X4dv79tM8xKsqli7BtXxrfeEKbo+pI5Y1Yj1GcPasSPd+QaT/hY35mv2mzOinVHVgyTriYL+mNRrrNRe6TvYTf8JRlMf8lzHi133BqJOgky7ScNX56WyrMWKLLsgulz2okBR4IOjQPGkKFAUKAq8lwoIEenFLq04sVcAr2qukvIhId4g2xUcxpMYYfTBofvScHgRQ+A2Xt3JYbeja8oOjDkrYxELckfQO+SkCHbHer1mtW5pu4Gga1NFt2eLBW7NtKZqDAdBv+bpZFIxm8+Zzvao4oRgAsoUsBG6BYrUZJ0nae+g6eOaMW6ed/MTM0P7hZkX4dcubSx440Fw+GYkahYx2/ZhBMJD5z5396XdJNa54XwZqa5/kun+M+Q0pRKAzgXCy/vPwfoOVZAW7VofLKg0V3WGxYD34/Cd1JmZvToer9s06fFDd1nooid6wXfSxJrp3rgIEOXDcMby7je40pzTHj3HvO64cjilOZgil4iNdPTm6+6ys7edBrUM6ivonvOqf0ayQNJ9y7JB+cFgCInL8sEmWrdMvLWs7EWBokBRoChQFCgKPEoKrPoWhQohzsUlV8SN4oJ+ZD2qao/szEcgW5YNkkawMQbxRvIABf9UuJPdPdjJwJeDOjB63swIoQLCGIFt207wvX0dIqh8MpkxF1jPZjWVV1NNf0VETC74BHEnSFc/N+IYsfZfyDSCYDQSzBuFse7Qq6rqen0NO5aJP/EtqIOgBYDnvc8YwesMQ6Zth9H6Po1llaLhfI/NwdjnZGaaXxhNOZw1vf+sfrsu6QPUcLI2mD+BzZ6g0yMUMBYTaJevkDb3IJ3QrU9Hfeq6ohIEu78521jmKdpM80fb5bmy2oPs9XvScBJGn79IjBV9kij+8nl3wtnRC4LuDX17zMGi4eDKIQqPs9y0dKqXCIjb1aHJ3t7u0G0ZzVJ6ktTj1lAOUX7WPAbpNhgjeA9qMAjAB92fQQurTDO2omxFgaJAUaAoUBQoCjwyCmRxwWQ6FZY0tF3m6GjFiy8ecefOwGoFMUgKRcR11J5ghG6lfDA2d2+nnsSqAYuYLIp0TcDVdT3rTUcnyI2xZirwnolCa4Eo2hy6+2EQOyeJLjCTnmrCaqMA8Srj0GlqF+uGQRCX1KcDdRUhyJztFExnoxt2errh7GzJ6emZ0jP8vfLVak3b9lpFqaXX15jefjKJNE0khCDY93HAwoWZYfawRZ1HXtvC6JcDtxtyIsivSh1MJ1q1VTVnG+P0OHP903+S03XDuovqY6AJa84fPKeuluzNjEkND46PmS32CVpU+AJmrScEQ5+pBeXedy+RYvT2htnWwH1wv/NY5vPIgu5G+h6fr/Fz6szpc19hMu3YtCeab8O9Byc89sRTGj9SzWas+0EAHrDpYuzHzN4yVaPvunvE23+J0lPzFclF7Uyl+1th1RRf3drU6EOPP0U63SwxRf6tlhAX9UvyFgqU4qJAUaAoUBQoCvwQKrBxFhkYf6dvtcn0Q8XZspPBkMAB3W07dRVsM9vjDqPe7kDwwy7NX5fw6LDbMEaBezyy7AAdQsVsOhdQ1gJXBLyMqVhvBEWHRc9fmrObt3O4NQt4e68jVsaviUcF1bpRbRZY97IOsy04Oqh6XbQ5uPorLw7iy2WvNoK+rAsXu/vqWTX15B2Yjx3lQ8QXA8kEmh7xTgfMDp+hZ4qv1ibVQHt2C5Z3mIWBrEWJaXZONgAAEABJREFU+2rSR7xNMO8jjLr5++1qNPaZ9KF0Tf3rF/1TaObjGb75HJI+lfrsKuoeVN/QugLSkvX6nj64S2KV6RV2rpoD5Q/wSHOvcLm/BpJjI01NZcG7e9u29Ub/KXxV6uY9jf8p1K/SruuoqkAUeLf9Azbdfd3XJUO/5Hx5hOtD2YoCRYGiQFHgA6lAcaoo8F4pUIlDQvQgXMCZxs3MxDMgvHmvhn1X+hXhvCv9vO1OHL5BblgU6GU2HnHukwCrolZUfLpoiI0gL4OC3QjTttWDgfascjcHzb5X+40itooCd6LZQee9+hK/aWUE/hcsHeb6vgX1FKNRK3o6mUyY6vHFTFFdT5tGY8YoH4IeX6wE3y29yD1pcB9Ljcf94fxY8KaHoNK3MjABZlT0Wt2TraYdpvTDgv0bn2KdFwJwo5lmlkcvkE5eYFEnohN2qEhBsxiy/GwIYx+DFhQDRlRZpQ+jjQaBcdOn0SxgMvc967zT+P4LC5UZU/XtgL9e3qbPLdbMaNOUyd5ThOaaFj9TQTmY7pVHzDs0/mXfyr+dPVvaNrNBaZZdnMsvkzUCb5MvbXtPi4MzDhYtV69oWTJZMm9aje7t1KzsRYGiQFGgKFAUKAo8GgqID4IYJgsBhqETH3YksULKG4FJxsuVGbVQNbJoYTy5PFyyx+X5+5yG93m8Nx0uKDTtlsVeDrlZSlVazfgvWFYViAu53DwvLh7Lsup7ZNdZtOu24L1argXMG9arVtDcb/PrNZvNBu/bX9GI6mAyaZjPa6rKZEEQbjSC/MkkCsQbHMTdzBxgFQEWHTvQpySUFfgHmY/P9729SUV9eHylNl4RRMcQBL0N592U+bWPsUwzNoo017XRKurdHb+EyBv//m/Xq9eHrh+MIPA2AXHfJc0xYWbEIOEISmuC8mYR37K09THHcwsQan1oEzFtiLHFv997aD2i3JJ1DzbsMdt7BurrMDT6LJuAPkNVI8m9y3dkiYBc0lIIpQlNd+zPVGjKBf2nqvOKOj9g0civ9lnObn+e9d0vCsZPkTKqVfaiQFGgKFAUKAoUBR4lBZzHnGeiZUcSZpPAtIFY9wgOZAlwC0ovTdkPwO7e7NSNLMhCIOtOeBTcI9UupgnuoqAzDeCvjKSsGvI2yJTDRXeYbtt2BOvlZs1a+XboGfDKXksmEEWQGTSGmfrSTcoy1E+sdK6q3pdH1cXXAlG10R503V938F/y9Oi4Q7tHzT31a25ZbVX1+9t9nm80tfS5ulX6gCjIq5KGtpdjs5u01aGi34LTkKmGc7qT2zAsBd8dPrYC/EoD5vDt70irf3/FxK+ZCbZ1HmNN0HUI6lt9jXSrvMDfLFJXE/WZCGkFtiIvbxHziT68wtqs+uEqk4XgW6kpKl8L9k2+qilJA2kI3u7mrgxypZN56ueX/alIfvS05w+YzhN1c0734Ct86w9/kT/6nf+Gb/7e3+Lo2d+WFlrlvl0HSruiwKOkQJlrUaAoUBT4IVHANI+gp/yV+GbaNBzuT7lyRelhxXwWFExF2yDT7mCRo8jQZOKaMeotKB9TXd/B7oyzg2G3Q2YlDrMO2A7ADtMO4A7bZoYDrkOxX9MpxnbzMgdhB++tCdI2PcOQiLFm0swUvZ7LJrKpotiN0gaHaDNTvY6ua9m0GQXBx3G85yTCdxsUhfYxxZZMtJJqdGOjKiYVjv5lr/1uWMBMH4h+oHbyThC1Itjkhj4e0hw8zlofrl4CzZpMe3oHTu4R+pahz6zWiaAPnj5NmEVMlvUh2z4JGNjOIyO3ySJbvzZ6Lag2M0z1R8uZRpFvkgD39GVh/GpcRW4E2qG5BrMnIC0wLQoqk8++ShGAp/GDK6fHTn/wQ1aTpP5eMxVc7CafYk4sJgYmv259mVvf+C3Ob/0+8/55hgdf4tbXfxtjQ9mKAkWBokBRoChQFPhgK/CueieOSeIgEQKxMrGaMVsEBeuMWOvJPS2CFgQvsvCQKSt+ySO/eH435h7tZuSHRjXTakSwJcZUaSAKdN0cvlWMLo/meec+B25/jcTTRKAXpDkUqzFVVeGwXNcBb++m7lSOLKhvwxRJzoqPp9yP/ZoxpiGY2mzNy9Dm4Ortvc/xVQ854K+fuC9erirffc/q3O0tanmfDvVVNFKn2ai62YTBZhzceIaOmlY0PZ/UrE7uwr1bMLT08mOlSH+o6rHnLIdMWri//s0ny/O1ngh0rFbbd9ZdHxPIh1BpjhUQRiB3QHfIjWiFqKh6e3obG85UB3rBdzU5gOaKPr8TlQdqC4TcYfrwhsg73AL+y5udfNJQ3qOvI8Y+dYs0jnzSooNXnuNbX/xNVne/xvXJKR+50nJjesTNxQbky9igHIoCRYGiQFGgKFAUeGQUyGKr8d1uwWOwgRg6QliLI9bil3NxyiC7lCMo46bkA7Dv3JNQRYkVXrUoCI2KAouhiWLEEOBhEPbXUhx+3XqteupQY4JKdPQbYWOeMdrr1/uu003I6G5g6ivKqmDUytQaQBxLaoFBVQTxmV5VZZ6X9b1uqMGkNrUZSNlv6lqgCBYZU4/9XhoXm7/Z4nZxigLPD5n80QcF64mhISniXok2B8GvaSwLMzq7wuzwY3LrkLaL4/jD8j7r49vQnYOAPAvAq5iRZFiuqPKEQR/GlaL657KN6izX/fhXPpMcSERM4+UgYYGcNM+2l3I6iT3Yhnb1QH2vvaauB6wWfNd7qlyTaKgkYkhJYLw1tHrMhPFab43SSvqhkk59bIiC4yAdkX9Z/mVF9TOVrg8at1O/Yaw/hEQOrXzoCPIjsoJ0Cscvcfrtz3P+0hfZtwc0dsrJ/dt0febapz+Lj6TDh2wv7hYFigJFgaJAUaAo8E4UaMRx/nqwkIKhznSTRNckUhyEBvnVrk1R8ldPENfo0sglrxW+77nwTkfUHHidWcLD+Zc2KLrslrU82VrGo7SX1nWCY8HZQKZL3WhJUIpl/PUSsS8hSkdjhMjl2YpuM0i+irqaMfRQWc2smTGfzGmqimim61lpZtr4OQK5LNgbaOrIdFKrbSAKSOsEuleqj+oPmANgbHXSK5+pgpqK0IfhlGbSsb8XaaZB3sKmhwFdHy0LPOVzHk+QDFtTzaS5aCh6U11Z1kWzlcbcaGEAMUwEk2dMp9JAE840bLormvcn1P+TVPExPDo9qzec3/8m9EdMBe+zGJVfkxQBbzoE30ar+bRVopOP66BzRdPbVeLu7VOOjlrON7BJgXrSgMA4yt/G1E9tcHKHpqk1eqBpI7kNzK8+CZM9mO5xqrpZWjdVzfr8XBpGkhYA/ZBZC643VtHXjRypqcKSajiizmc0AcwmdLliUPsYJ4qg9+r/mKAVa11VmmvSNc0lLgkcyzctAsIpJ5//R3Qvfo4fu5HYy0e61pMm19gsPgOHP6GOZ5StKFAUKAoUBX4ABUrVosCHXIEg4grioLY7I4tfXlzd5eX2iHNBzZkYMjfNGNhkiJppwATgRlQKqjJayOxsC+/1yHVdEx0SNdAYmTYjWIVJBAhMBM2XdUI0kKAO5klRWQWEUXUJCA7iSRFXLgWklohR9X0KQfU8r1Pt3t77uTS/SZ53oYNAf5ui9lvjYnNIzmEgmyz0Y+rtwAgal6wxZOZ5kPc6aPf7l02ZN9m93E1MzJh6PcE3eCs1UJLUP5o31oKueb2ctbDIBywWzwjQp9IgMal6hu4erO8KkAdMK4+g+q6RSzd27ScBfB6ovyv7DfuzwExAHlTXf0nz9GxgtV5jZlJRldGma7lX5LtbEi0T9S91gUrQrQOtRcFxAM06uqkOWlDVurcxBNxnB/+VFgEbRd17Qblfl+MMymu9NC4M1j2aT6+x5ZP6jhjZo++ug/pLwxnVrAfTPJ/9LU5e/gPmwx2Gs1tMI2xWQYuHAz7+k/88VDfk04SyFQWKAkWBokBRoCjwKCmQCHUQkiReWd7lF3/ll/jP/s7f5D/9W/8ln/vi5/HXdbNYZVREzPZqXgWOL86Byu5sl+fvcGxBmwPjq3bZnSaLLCvkq+CmgEtR4QSe30J4FHbV+DvHfZfpu4GhV4VLsZQGA/EhDt6d6gx9BpWbQNBMwJczIQTMTOW8mqLNAdxN2bfcc8gMFfQ1DHpMkYJHX+Wj5pRkHqFO5uPUYsgFod8X8C6IwwSxrIAcfGQjY5mLLZN1omkz6O6msVS1tI9ZHTIVWdibhNBeL4/XIkgvHfCx3ZesuV577Gk6OSk+pZrUtO0Rq/NXqEOPR42HAEnk7ak7Y5bQIlA99/LxnLR8if78WQHuSzp/QBJcn5+dsFyu6VzvqA7UBnnUbpb4HxfCNa1qhgSzxb48Vh2thMxGR3UOZsoL/rPM6PFu/ClBCAPjSVC0vLoK9VVy1WDTjno+EBtFt/MGPRuCtE/tjveDtK01n3ih4wpW3+Rbz/8yxotS4ViLhym532e5WrA4+CTVE5+Wf1rZqgZlKwoUBYoCRYGiQFHgkVHA2anTU3/qiB7m860XnufFl1/ij77yFe7cv0dTv1VgTmBjsh0rFd7r8XsBXhZdxjghxhqzWkMGTABaCfBQJNkD2m5mEZMh3GIEUVXVLr6jawXnw5ZwzYJKwfD6ATMbjR94UyQ5tqQgs0RSf+RaGOo+bjvLSsbb5AeZs6UYfXxkERWpNQSbaonMZEHm+UEVVR1NHe9D3WB+cFPhQK2WjUwF2a3SQabHJdhAlj9Z/swPn1aPB7RdwuXqhgeC71tSb00IverBoI79w+cfRpNPQWJWQ0fVn/Dys7/JrW//Osd3Po/1t2nUt+merFZrVqsNaIVjZqDx2uWpdF4TdZ/Q0wkEzTh8W8QXMmaqB5jZaF6GnlBYGuQPNBEqg5ATA0aXotKA1k26nRtCXNFMOkx+950qbzTfBA3a5NNEn429idGfPMutF3+DzforXL26ouvuEieHmvec6fyTPPXJX4B2Sh+nDO6nmpe9KPDhVKB4XRQoChQFigI/uAKBVnBoivzVk4m4IvLU00+zONgXZ+iciDNRNkZOGoOaF/ntWHmb7OgY3tm4Iid8Ag/bwz0GTOBWVzOmk6lWIlMc6gYpMqiJgqmEupJoJqsEZ/VoY52cFdkUWGoIBcXphoTXz5hGDFuzgG9man9hfv79WhIgZwFhqhRp9UYCb4YpNswhTVSy7V8Z/AbKFc9imQsvBlQRBK5GwqFTjUkC3KyybfTa8C1kdH1rfp79g6HM2K95LxG0EIEE1mm8vAXL+hqxekwfMi0K5G+Ip7SbFzFFwCdaBQwC7c68rloKvF2kWvBbDy11e5/lvS9wdvv3WD74A4bNC0zUdx0E/r0pitzh0W9TexSNbldn6iQRBd+tiL5ZHMJMEWwy/spPJb0zgUFOhyBtNMeqzlR6DOBReGvleq+DxiZt1Kql1Xk7rNl0Z7T5lIElJn2CSd8BsvxvQkVsB2by22zDnRf+kJef/1WuHN7X3O+QwobTk4FNeoynPvrn4ebPsOoTOQAAABAASURBVEr7pHpfY8gPylYUKAoUBYoCRYGiwA+swIe0QZbfoYoM4pKN+PB0tURoSZ8G+r7X8/heNd5897Ze982vvj+l7wK5JHl6acr6PkatvesguBKWipqlhaAxs171nJ9tODtdc6b05HjFycma8/O1IpxJ9dXO27upL3/lZFBUNA0ul64J/sRrZAGgmahVdTwC66aswM5eZ172VuawbCgSq9tkqhQ1jdEEhTHVmMbA5JPI2W+Uu+QRZk9RG8xvbsYyI1iPGdSJt1Ght3FT17qe5XlHlTulGkBtki4oEUB6phaJVngfI7iDPlQC8rTP4vAZhjClkxiTpqXb3GZz+jITRZAHtR6kw+DjMah5JiS4jHwfNEcsoiLlg4Bd7WJaUwl2szWs28y5IuAaGPoVm/MjXdPAFln2menBdYgN6lZ6Z2LU/cwZB3EzIwRDawhdkxdaIUXd5Glu2dPThGl9rsXWGZN6xWxqTJuI6T9I325UX7M2QKZulA7Urmd7Avef5fTWFxhW3+JwrxW8nzI/fIwHyykHN34anvlZWC+w5pD1pgfvhLIVBYoCRYGiQFGgKPAoKdCmgcE5Qmxisk3b0Y5f4uEqGFmJY5yScR/ZSvWdy7zco+HjhR0cwrsypqU36UZdi1KTbL0ZOBFsn5ydK9q6ljg9G0U6V8uW5XKNfyf1etXSd0lgZoI7tjagMvD3wrOUMosaRwAo5bJMGqq+it6wO9CZGWb2hivfeRpzEqhCpSlUGq/pwc3zUaRtqFDR2Fy1DKo0iM6H2AuGB/ymM8494yOJfzWA5mA9flOH4HkVaY9sqBVdrhT5jcqPDVSuaaCpkZWHOB7B2yUGGjb9nMXVT5Djgjb1TGY9ub/D5vglJqwxy6QQ8T68cciVQLZikqBRxHkvnrJfP2AWHmh8/3aRjmiCfEX5/XUph++UNenNOd3yhCpmaZo5WQ5M9wXfipL3mqiGEWwzXpN3ZIG3W6vFxKCIe4Wh5wVM8gpbvcT67ue5/8Jvsj7+JvVwzL5NmDIjDLXcDAxVprUBqzOkJbHawPkLHH3jN6mWz/PUge5ze0abG9p4jYNn/gSzT/4ZqJ9ks6lIOeCLAHX2bu2ln6JAUaAoUBQoChQFPiQKZIGPYrsEseF8f08IFWhmUyaTCVH/3nwagiPEHW9+8X0rDe94JPOJyMb0sjd1KzhCQBZjLUhCEe8NG/+qCyrqeiabYLo2mx8wn+8xne7RNHMBnsBqMLo2sRGPOXhvIStgZoj6RgDMOetcp0o9zxs2M9N1e0Pp60/9akyRSn1Mho3AsRXQ5q2ljnq0XrewA9swvqISN/Sxow9aFMgy2i7mHnRiAmcsswVvFfhlBs3a+z8TTp8qvySoDBsv6oA30WTCNlV/DuV9iKzTlGbxOCleoR0CdQMMJwznt2jSuXzrMTPpZpjOzGrBd6MxjEqrwrR6oPSEqa009lo1siySU03bG8t1q/vTI/ImbeRbMD22ySw71ZsegGB+GBLI46Cj++X3w8xAlrL6skATVMfOYX2L1Stf4Pk/+sd84bf+W7791d/h9PaL6n8jPyqi9A4eeRd893WLr3xSfwrxGATdD779e+ynY566esjyVJ+B4Rovnsy48mN/EZ74CfVTUc+uyOfE4WKGHJSVvShQFCgKfNgVKP4XBYoCP4gCk+kU579VuxIzDvgfFQQbywYxlsGWqcRl4nR889TN87u08E4HdxALIeDmefGe8hU6KMKdeXD/RODd6byhaqZKK7ohj6YEf6Wk7ZNAcFBZkkQSTtDZaTmzUnRcl8Y2FquLa2CV3I6GAuX4ZmaYmWdH0ZPappTG/Fj4FoegBcJEqM25wDQ/4Pr8PjP7JlO+xUF1j6Z/oKvya7UmaszJfMImtfSC66CbroC+fMrjOCGjm7z1AW0pZ9yaBlKn9t2Z+j0V0N+jHu4KkM9AEWM1YzQdwkOfiGRBH52K1TDFJo/hAN4qWu0ftBg2tGcvkde3mcTMZrVCimjUSF0JqJcbRbAF4bVMfleWqKzn9Pg+zXQifw1fCO0fXJP/xnq9xOGbYU0tHSczxbCbPaq5It9DEPDPiTEiSTGNZLFmGDr6foA4p64nkE5guMXpt/4pz33xF5l3L3FYn3H28reoFFVHi6mwTkxCI53QvDT/uqMdTgjzDk6+zr3nfpt6/TLztGIQeKf2Ohv7ET7yE/8KXP9J+b3Hqpow1IFpDWcPbssfQT9lKwoUBYoCRYGiQFHgUVJgLfZxJlo0+7TrNYvpTLzVj1YpzOivFnPBg86Ebq6PvzGQg6DLT3ZkW2Z7B4ObmaBIoDm81okDuL9C0nVeGAR4PoxbVCXVFzJlCUM2kqlI537cWmCbfp9H9fF91vyOaubwHSZMgwmK7/DsV/4B3/jSf8Xq3q+Ql1/i6uGa0D7gcFopKtxxdO9IfQSCAHDdas7WjP77LfS+EJiqwrhfuuXvuM+qLPA+Z5IeMOcO8+o+88kS/2M5QRF1b+CfAzE9QZFh5FeSrn2I5GpOa4Lf+U0SewJeBMgJuntiZcG32jdkxNeI1sm6hEVlI1iQsrXKlE+GfwhRFNs/rFm+Zir6YaDtNqTVqaLSGyw7VCeIU9DYJM1dp+oQh2//8I7tfXGh8irOOD06hqmi3qtvcO+l32aWNUdriW3HJz/6ceYHh+A+9h0aUP60cq0nxA3TyQaWL3D8wudYH3+D63vGYjJjs5zJr8d58mP/PM3Vn4bmJsuwRxsq6TBggv9aufE/l3ove1GgKFAUKAoUBYoCj44Ck6oWMymYq6BoHRvcZs2ESuyEQ4s4xRTkNEkSxCCIGZTFGcbTXVp4p4NHUxcpX0zGMIFf0rmDd7vpyDqHiAn08gh8kkDCJM8rRenr7cIjAahDKGq5Nd6TrV13NIoenxx9lfPj36M//3XufPtvcf/Fv8/Rs/+Iw+qYvdgT14Mi1g37832GLrI8H1jMK3xOjFsQuAaC+z2ebw9BcDvVh+D41ld56Wu/wcvf+DWOX/kcDbcVvT3DbAXWq61UyMrmCkv12O9gFakRhArdFwdPk+NV1psof1W+uavo9/M0ecksDmj3QPoIyFlPCTpM9QXQYaEo9UzlU7JAOvctOXf4kwr/AA5mdILvzfKImn68S75wCtM98NdOdO/UEb6ZDlkHN2UxMy1K8tiO/gWWL/1T+fQ1Zs2KXouTm499givPfBbm11TdiJpn1BiRjigfonyHB5ze/hJ3XvwDaXfCbD6j0xyXm2scPPazTD/65wl7P8YZB6z0WfLXfVJSe60EptJH7lC2osC7rEDprihQFCgKFAU+wAr4z35xNY2epk9li2bK+YNjzmT9eoMpEhkTIkwbLYpXnHsC2y2JIba53Rwv/Xjbo5uAKIvGfB5BMBQUmfRz/37vlLz7CALSbJ4PJJTqfBzwMh1P3ubB8ttsuG3WDT1Bd+jOrWeZN6c8+diGYfVl+pPPcevrv0R79CXq9hZXZz17jXxvYaKmUwfctTLax7lJgyAzn5PS7S1XXdULw4azV77Fvef/gHsv/C7HL/2eIs0ab3JG5Bzhr6uiD4ta5ageK2lW4WCco7ERNDf7T+BfOTh0Exqt8Gw4pTt7gaq/zyy0RD1ucCn0WSNXgU4nQz0lxyt0aZ9umAp7K+VbksA3xMygf1ZF/DeA+9UpU5XFkPGv6pnOFa12AA+1nKrkn6HPLkH312LArTboVycsrk5Ir3ye55/9LfYXHbXGH9jn5o//OZg/BtYwbnVFjIa3q20tn/Uk4egbPHjxD0ntPQ73Bd6dcfe0oj74NAf+nvf0GTbqa9UbXUY+ZPnfo4kR65mAPVC2okBRoChQFCgK/PAoUGby/Sgwqxty13N6/wG0PavTMwU2A4ezBVOrEdJszTIBI5ighQ/GFt6pG2aGg7cJOKtQa3IVaRAbCbyDYBzBqFkch8mqa3YxeUGeQ594ijc1VcujZbI9bOp7LB+7fEcHHzdOKkFpz2y+YHW+xDZLnr7ecFjf47H5LW596++xvP9bLJo7upn+vdkvKoUb+3B2/2w7/ugo+Ksf5vOVcbFVZGK/4qDpeGyx5sbiXPD+Euvjryjg/QoWlph1aIrEBJYiQZHvZKaWQRCN4DMQmutMZk+Q0z6mj1dTtfSb24L4V5ixUtuWoBa9JpWqxAahtb+L3Vyl5UBzXDDkmlYLgSzwDbFX7Y4Y1XcI9OtzYm4hD/jCaTK/AnFGIuIRcrSFrMtK0fzMsvzoWMRz/F3vOy/+HkP7Co1Wnx0HHDz50/DETzHEfdZUDBrD56SM2kETOsKgqPfzv0P/4OscTiPJJrx0ZOT9T3H46T8LVz9N6htWvQZNPY0EkruooqyGak7SrHW17EWBokBRoChQFCgKPCIKOI9szpbiK+Oj157if/3X/5f8n/73/wf+/X/vf8Of+GM/zdnJmZjGqMRnQgeRguFtAohBklhrYJeb+/HOxheIITOLmCxnRngbhoxZwLzMIAsmLwcyU4FOzLapsm9rz++sOf51gF1InGvl9MnP/JRuxoIHt5dcWVwhr17hYHKPOn+Vl577+xy9/Gtcmdzn6rwV8B5hrdjQv9pGnqeH/chRNzhgrkkGIxP6DYezzF61Yr86osl3ObrzJdbnLwhtNyA09i7M68tQH6i9z8+5s1VZYs5s8ThVdaiVnjGpk6LF91mf3dIHTB/A3FMF05wGkpZ7rfrE4XtylcH2SSzI1iiq3ZGFwyF28rElW8JBumtXOu/p+55W1sz3QPdOt1HQjhZYSaZFkG6ww7g/sgl5jU3PaZ/9HT3u+RZXFblerSFMnmDxqZ+Hdsb5ZJ+zquKceozgD22A3mRncPQs5y99ngM7ZlEbJ6cdS7vOzU+r7cf9+7wb/JdM9TGirmCqeflThyjVEsrlBlwrylYUKAoUBYoCRYGiwKOkwGy6IKTMan1GE+KYv7p3wGOH19mbzogm1pAFTHwziBdkFwKZ2UVuN0l4p8OaGWavmUP3ZtPSdd1rXWd7Ne9Zt1cL3jKTdMVNyet2kSgP2+su/kAn7kebNyTBIc0TfPTpP8WV6adp7+kebTq682/z2JV7iuh+jpdf+IcC3T/g2uKcJh3TnR1zMAPjjT66pG7gqyzLSenAfFaR1nfpli/R2H1OHzyn/m6p/VorskHGuAV1Z9mzQT3L1FWOUdBcs1jcpI4HtJtM3WSG/kh9vEIYzomKWPt3dCfrSTGx8bSpscmh4HuPZDOppgh0bnW+IYRe5x1J0B4rw7+9BPVhbhZY7B9AnJBTBBcK3+Tcq56C2QaWz/HKC7+r1eepfKup6ps89pE/Cfsf45a/u93MOJ80tPWMIcw1xBRaI99/kVvf+B2q1Utca1ppLL2HCY9//I9TfexPaOwrnCkSThOJ1cBEoF/1aywN0rMh5RkeFc/ylbIVBYoCRYH3RoHSa1GgKPABVGDkJIF3HSJNXXM4OxAT9AziT/qBpKAqIx8Yr9vEEH5u9oZyL3yglS7JAAAQAElEQVQfLbxbY5kJqDSXYRhoBd4ePe0Fns5tSeXfOc47H9rFT9/Z8fcouRw3CEgRnE6oZvu89NI5ex//eR5/5s/z7VsNV65+hiouSJsjnr46ENdf4bkv/V26ky9y/WDDlFNO7t0B0pZNNUfvOWrOUROOQ43lWpCo0skUHnsaJleI9QF7833C+j6cvcTecCawXIFC6X2EtoJeTQK9Hpf0irxDbRW9R3lnVxiafdZDVNmE0G2w5V0mwxGRDSFAFhwPFumoyGFCqhqGWDEoKm5mmPuWVFF9miB/ptD2Qqm3yJbExQ253mcyuQFhn2g1wQwLY6VxjBAqporMh9zR3/myngS8RAyB82XF7Npn4KN/EoY5AzPUUguDhC8MYpUI1VpO3mFz/0vc+uqvMa/XhDqyXGfi9Emu/cifhuZJTo5a6r1D1BCTX0Nq6bs1uc/yoZLV0iRLfXWHW6W5X1rA55JtUHphYx2vp2sEnfme/FCsKFAUKAoUBYoCRYEPkQLOlorE0fUr+uURe7RcUaDu+jQysY71+QmCB1lgCEISMjln0M//4PxC9OY6380evtewZib/DXuLNAu2Q9DklPrE6llDq2jqqR4DhKYCRVXFami+uFgOfE5M5icCQZMIbij/sHnZ1sCk15sZF5sj1HdaIGnQNzXbXssS3wSo988N23uGFJ4iX/s5Fh/5K7x09CSEH6UarsDpOR/f77kZX+Sbn/ubrF75XQ5uRPW+YjafsH2P+pxmomh/tyK0WdgZoJMuVc3trob9T3DwyX+Ocz7BZrXPR/am8NIfsf7mF7k2LKlnmQeKSp/UA5tJr0/KkrmAc94ONH3gRGnav0bz+EfpBfEhHXCQplRnt0mnzzGpOpaC8V7An7U0mM9ucv94DboHs6sz1u2Zou+1oHkqWG4UaZ4L7Bdc2yTm6yUzgfEmDJxYQ148idVaLLSHimhPaOqG8/ZEH+BWBquzc0Jnmt+aF77wq+xXK92JOX39EQ7/2F8Cu8byPHOt3mN+tOYj6nN48BIhya7coj/5VV780n/NZ58a6NnwYKO+5k9z/SM/A3ufhv4aXV6Q1K4jaUwZmV4LBQji8Yagz1XWQqeaVuS6ps2RVVcxKFoep5pv39LZiiG6bciWZIGM6quP7XkG9a9D2YsCRYGiQFGgKFAU+JAokAxWrKkXxtV5x+1nfwd75Utsvv0F1neeZXFNDMFAGzPrkB3H9POfkScrBTCDE7lYgB1t4d0Y10wqCGKSJur91YpkxhjZdC2DoLxPmSTzRUdK4Km0oLJ3ZXgf8gczAf/YQOmmy9TzA4HjAXfOK5bxSa5/4hdY3PxZbh/tCZQP2J8/xqBV1ObBt7k2OWZ9//Msn/t1nrqeWT1Q5FmR5YkgsE9rsvXUda25aQSxXZcg7l1nORyQ9j9JffhplisBLZlZOqFevijAv6fHJfepp5lBnL4eWmrBZTX0zDBsgCFM9CGak2dX5es+a0WKm2ZKvzmGdC5YzoQQaNvM6QmcHifOFInO9VU69mVTwWkjgJ3p47bHwIScIvNK92BSKeoswNZiZFMt5ONHYH4T+kaTELC2ay0sItXESHnFwUJt6g08/2UWgttTadCnGU9/6ufArkE8UP09ZtMp+80e/f0HXL86EbC/Aquv8uzX/jFXp6eC8XPyZI97y5r9Gz/G7JM/D/2hwL1iOr2myHYYP0NShcmkZraYIxdZrU9Vfk6s8rgQGFYbGmBvGmkidFpMRBvYnywYN4E5mjX+NY66J7Yt1DHJyv5hUaD4WRQoChQFigJFgUsFLAYxZkt7fo+zu9/k+OWvcXbnm6yPxRqbE3JI9KY6YqOk1NuFbALwcGFeshsL7+awDtpZED6dNdQC8NXqnCF1kAbMNGGDLPJOKSl9N0d++30N8iVWDUk357xNtNWU+rGPs//Ej1Lvf5xVukrbHbBW9LoWVM8nLWf3v8SDl/4ptvkGC4HyQiDbappn6muY1bSTzFpcFyqBYJ+pq5kix1OqxTPMH/s06zwj6YNQVxva9bfIm28ShwfMY2bioKi+Yrq4NZbZCMJzmLFJE/Vxg8n+DY60qEnTCWuNudLgm80S/2VJ6yWy2qd+j6QIMkEg3XwCm31KYP8R2nBIJ8DeyL+N34u5xhG0nseKe+Lpszyn1mKBek7bqmBak4TuUZFx0ypz6O4TawF/+w2+/vVfY6LIetcGmr2nmH36T5JTTacFjb9ytOkHhmBshPp0p9SzgVe+8Ouk45fHG5aqQ45X+0yufJa9p/441E/qA7Kna3Mqf91lMGa6N9b3dJsVadhg0og66T9Uq8/Wmv1Ys2+ql5ewfFnrkBdhfY+pyrJ0qPo9Yr+PaXFg2TDNxujHV2G8Kw1W9qJAUaAoUBQoCnwvBcr1D5gCURwVLJPzQN+es1w/UHDzAX06B+uw3I8/88PIUwE8CCcTCii/2929eUcemNm2fRDWCARNEe7ZZMp8OqHvhF1dp2ipBJBAXjWonpmxhfBt010eQwgC65Y2aR7TBZ3NON9E8vwjPPHZv0B18BnunC0YwnWuXL1JTEuq9BL18BXufeMfcXOyZjZs2KzPEHOq3ZRlbgXbp4hnQZps2oGNgLurrjO78nEmh4LgXBPqwNDf4vTBl5nZkka0WPUoP6dbZ2qb0vaZQRHbZAuWmzk2eZLFjR9lU13hVNDP4oBVTpwuTxQNP9fHCiYVVPoHV8iK5IeFFhM3f4qw/wzrsKAFWn1YNQBB7YlzLToep6s/Sph9gmr+MZC/vS8EdL/cT//DPBtF2at4DukW6wd/yMnyWdabjtne01x/+sc16FW6MFeEXT4nFJ1ec67PwMQdWt6Gu1/n7IUvcqVJhGrCMu1z1F3hmc/8Bbj2I3CmRkGfnb1aCwkIGeltNKHG//O06w2DFhmh6mimMl8ErJ8Dex4m36KRTa/cYnH1jGbe8uD2S2pfyWosBSwHxj6ll6lvNz+nbEWBokBRoChQFCgKfKgUSF1PFF43tTGdRTHAQNV0Yq8WD9Lph77voDpBT/oRS3GxZQO3i9P3PQnvdETh0gjSl/34CqSqAtNpQ4zGan3OZrWia1uSR3AFPpBw1h3Il812loYQxcdZngSsmdAKRI96AXS8IXb9MRZP/CzNtZ+kj48LfgMKU3MwOWWW9Gjj7m/S3foDZu1t9qeGgrUCyoTis6RommNm4lHl1YZcLzgfpnSTGyxufmZ8DWUQIFeccnLnj2jSCfWmRcFw9ivolxXRtIBJlfqdkeXn+Wafjo9QH/wEafFp7rb7nIcFKwv0YRDQdphG11oArXlIaSrQPoDpR6iufZK2uc5J37M2jTMdOLi+IMwPGaqPMLn2p3jiE/8iT33if8Diyk9Jj6vQ7GtR0UGEpBVkGs7Zm8EwvMJLd36PanrO6brn6hM/zuTpn4JVQ2jULkz0H6Ae77/FRFWrj/4+z/3OP+BmtWQ6nOn6PrfOKm5+/Ofhxk+AFibnqrZOLf4OSYg9w9DRrlomtmChfqdMCfK/0azqcIwlgffZL9N99W/w4j/9v/D7v/Qf8qVf/r/yjd/7GxLwG1y/HohaCFlmXJQEpeafNIfwVBNkjFe8sFhRoChQFCgKFAWKAh8GBfzn+dCJQIck7kmE0MrW+pF+LlvJNmA9vpl+5jOCd0A1ySr03/tSsrM9vLORA2aajKLdJkKLY15CBJgJvhezKbkXQHVr/BWU9XpN129eB+vseAtDpokNvmBI8qUTNCs8zTJc4d6ZIPLaT3Dj038em32cVx5k3bSGqRYXtHe52hzx0ld/CU6/yLXJCbOwpFudYWZMJ3PBY2YyEbiqVWimbAR7yzSjOfz42N/KX4eILf71g+3Ji8TuARP5M5EjkVqPTsAiglz1ERB4zznvD+irpwXLP8W6/hivnM840WJhiBMBbY3lTLfpYYC6QRHuiXB8Qa4PFSGv2Ci6Xs8ye/PM9SugmnQ2Y0/R9I/8yJ/hsWd+lloR8nZQY6totbJENByYyYkFsODsZOD27RO6OGd+48eY+3dyq83xKmLVnnye6AOuqtYxrTqIWoC99EXa+89imyOmcuxoXTEoiv/ET/9l+vVcfUcW16+zSitONisqFfXDmlmjcTuD80QzRKbzicZY0R19XU8efpljPX24961fxtZf4ckrSw5npxzd+hqc3oLQY9Jenry651dzJVMUKAp8WBUofhcFigJFgZkCphaihOj0tHxNl84Z0lI/9QXh4g8TCAVdDYJvD8KRvW4gGaPp0s529+sdD+7vepsZHun2CKlHv5umYm9/yv7BnGkTJEiLv5fctq1E6gWmAymJMtndJv0xLRwa3Zhw4YZ7JFxkJSA9t0NOw+Mw+yQHT/0se9d/gnY4oG0ragH7VLBdd1/i5IV/yOqV32RvuMV+Xo4AXRMw9evsWk8ahjwwSKP1UCvS/Dh7T/48m+opsMikXvPg3h8Jt+8yi6d0WrRdUfh7jF7rs5ICbAbQkEonLPvrHD75c+w9/qeZXfuT5MknFQve1wcvEvRBnMSKGMAMerXzXyrtHKDrmv3DKTevzziY9hov0XdHAvBzmvmMONtXowm5D5rjGkjEesambTSbx7SI/AjD8kmq/GMcXPkFrtz48zz5E38F/OsF8wHV5Ioi7kHjRlotuGJaa4xjuPNV7n/z93li37QwWNOHKW31GB/78T8Pk8dobaZFgWmBoBFnG9p4TMc5oRmom4a06gXfrS5mWKu/F77I/a//E46e/U3C2SvU7Ypmg4A8sb6bVUUTz5pLV5G1KNRENBM1V3GS+Yo3hUQKEscvFisKFAWKAkWBokBR4EOlgDkUWUA/6MEGTD/XrRrIenKOAo1cbCZ0CDITkyGaybZt4jxwUeUHTd5xfXn9jvsYI9lmRghhzJN6msqYCTqvXtljsZjTxICD+TB0+C9hJtUZhoFdbn4zGl8JdS1RCwGtEbQoSJys1mysZnb9cR60U148rpg99ccFmn9J4HuT0/UB08VHOT1Z8pHHjZNbv8btr/0S8823eLw5Y9YdEdpWGsC5QDoKevu2I8Za0ewpLVfYe+KnaZuPKt+Mr6YcP/gWVbynhcoRm9XLHIgd2245araRb203ECcIlCOrrmZx9ce4+vjP8amf+Ktcufkz9HlPwJuogjGZZELesFpqcKVJ0eSoKPBiFnj8+oQbe4mZndOf3RKSn1GHTveuYrXuWJ0u6QWz0VbypcPfn1quT7WQgBgiqQssrn2aH/+pv8KP/ORfhsd/WvfzkKP7K+azQ/o+UWu+uv1qn4ET7n71t6nae1S55fCxp3jxQWLvyZ9g/1N/ilNF0OcH1wTCFffPj/XEZEGtxwVnm2OaibE8vyN8PodDg6nm89If8Ow/+9scCb6v2m3Q04LDxYKD+XVSq7bhCZ68+RNw5RnaZY+D9qC5Z/2ndOD2/3TJgsqzDJIl+Vj2okBRoChQFCgKFAU+LAqYQDr7U34xB2QsRqypoBan6JyhH6fiY8YDrAAAEABJREFU4H1pXpB1SAT97Fdmh3v4XmPnLEj5LtYPmbqZjtDdKVRbC7LNjI0AzlciVW1cubrHU0/f5IkbjwkMGwFaj0e9qyoQo40u+DieCcHLtm4N3wecX7YzM0Vct+b9eLmPYbYtM/vONKAy+T/R8qfWjTL5X8WB2azGIhwtNffpVfL0SQH5AdSf4KlP/yXC3k9z6+g6cf5Rlqvb3LhywmT9RdYv/BPs7u8yXz/LYVzhgdVpLW/0GbBUo0AwdXVAq6jsvfaAZz7759lwjfP1QGh6jk+/SajuKjq95uVXvk2caKFiZ2QTiM7PpfGZ2veqM+XO/UH9PE7mCWl9g25Y4J/Brj3D0imL6Ya96TmL5pQnbzbcvBJ44lpgvz7R9VfYr1bsxw37uVfkuCVvOubNjNlUUf2wZl6fQXqJrn2RyczHXmls8Ns1rFoIM4bJNQFz5DxcwRQhPz89YTqpyV2r9dcGTPXufYvN7a8zRe2nM14+D9z40T/HzU/+afW/YL5/TfPKxDChiguWCvEnLYgmkxmb7oQ0vAJX5Ev/Vc5+9z/nhc/9N1wP3+ZHr7cs+tuQj0nBtMhp2Kyv6P/bk3z0oz8Pq4pm/4BBc0xxxaAFxmBZTx+C/tMFpShNlO0dKlCaFwWKAkWBokBRYFcKhIo8BJbrnrpecHy2YaCWN5VMqJJlnjM/bC2P+bA92dHxPRndcsJNmEMUHiLAEx/RTAREsqBRh9SNAO7zNjPMbIQwB+aU8ngeowjYK3wXM7PxqsP2pY0FOphtryn76n5ZZ5saMUNMbkm+DsQ8EHTrhGb4DVoNEaEoK7tGG5/CHvtprn38nyMe/klunxww2bvKMBzz2N6G42//BquXfo2Dgwfk02+QV3cU7UVaoLRS/zOiLbCoCHG8yrq6qSjyH4Pmo6zbwNnyjH7Y4AuWWvBZxWarkZ4SBGF6tJ7a1JfV0meCUdN3kIeEhXMmzSl7e2dcu7rk8ZvnPPPkOR/9yIanb5xyOHuFupdP6y/A2Rdh+RXZ17H264TuG1j/bXX0IiCLsuoFQvUSi71j5pN7xHAf0zzHr/ujh2ZOFHyn6QHI19lsQqNHCe3yfPxGkklUV17v9repFXn3iPjx0ghXP8WVT/8ZOPi0/rPUoLmsBfPd2qjtkIortOeJYbVhUbXsXU0kPVm4/4X/ms3p73JlIU37F0lnWhRUHfvXF9xdn3NvOXDl8c/wic/+Warrn9Bcajrplkyfs6D/jFELAo+AA0l3OEu9rFSnZS8KFAWKAkWBD6kCxe1HVwEzAVGosGZBMz2EuIfJYtwXKM1AgbxLdSwrJ4bScdz9dMzs6BDe+bjehdu2JxPavGa9oC1hacA088kkMJ02yiPIHBSpHQSueYRuM1O5jXkHY+8tRvPku5qZje28kre7ND83M09eNb92eeL50S4LlJpgsdJCocrtCOGmRURdR6rJglWecXs5ZTncIFz7GQ4+8hdYPP6n+OatzMG1Z1id3ePq7Ixw+nmOPvdfcri4zZXqLjUrGaOFXGN5joUZOU5oOeDg+p+hnv8pNsNTnJ7PFUmvGNKCZPukNKNuDplU+0zUtk4IlN1sjKpHfXrmVVKU+g7T+jmq+Eek/Aek4XcZ+t8kyY5v/32OXv673H3hb3P7+b/NK8/9Te688He4/+I/4vjlf8T9l/8W92/9Te7c+jvcu/X3OJGd3/oHLG/9I05f+ifQfok8PEvklvo/prIlIbV068yZoHndbVj3Z7rW0TSm+z0w1QJLWTi6x8mD+5pTxybsM3vyszzu4L3/I1o0zMi2p8lEav3nqZiNc5v0sM8h+xa1YDmlu/2b3H75l7h3+x+yWv42sfo2s71WaWDZ9rxwcsx5U3P145/mxk/+LHz0R2GyR5clTp1JinznuAZBOEhAfAs6VOgmKPW8krIXBYoCRYGiQFGgKPChUCAbdAo8Cp44P+s4WwbunyTOl42emk9hEGOIm3wyJrYL1mOICyzpGMgm84s7sneXPDQp0OQuzARAlQO0osnmUBuhqbZDpiQBdN1fVfG8mRFCwEyK8v1vb6zuQO2tzd66n8s6fvP0tIIuQrqoHuWTeJZK/jnc6hKx1vU45bSrFGGtOc/XqK/9BDc//RcIB5/l+XvG9OAmk6lq96/Qn3yJO1/+eyymt5nnV5iGNRYQVKNFh1skaeChnzM5/Cnm135eEfCfppp9TB+R6/pAzVV3osUJgtpItEr+QNV2xH5Dnc4FrBum9QlTe4EFX2NqXybkzwuKf5ez41/nwd1/wr1X/juOX/lllnd/jeH0c2r/BZr0Jer8FdX9JgzfpE7fFPR+ndx/jX79VfqV7OyPNIcv0p1+mee//iu89Oyvcv+VX6c9/hy0fwThRerZEfPZEn+tJQwPBPvn5KR5ZvkoGdBMzh484MU7x/TNdRZP/zHmn/g5whM/qfkdcnRiNPW+5hmoplPqGOmXUG9gLnKv0xndy1/k63/w91nd/wJ7s/vMFxuG2LHOgVW4wqp6kn7xWZ767L/I9Z/+F+HqZ2C9Rx72oTpkENAnaraQDejzaVwCONqCrOxFgaJAUaAoUBQoCnzYFAhRsFHVNLMrXL/xca5dVxDu8R9jsf8RsAP97G8QsBBEA7hZSxaEj7yX/ee/m6rsYH/XRjY5b87dSh1ygkOOJcG05p89wt2Rkl+EIL0sZPxbURy+/d1uB2KxN5cA7ueX9bet3t7R+7k078Hznrq5O6186aRCL8u6RZYjMQUawXEz6HatB9oWFIhldngFm1/lLE14MExZ1U/x0Z/6qwx7f4yXz/Y56+bM51PB4znt/d/n6Kt/l2n6GnV4mVCvGBRsVVcCVSOq76iV2SY9TX34M1x78ue58thPU08+QsoLVw8FhFmtoN+sCX3PhI4F54L521TxG9R8nnT8q8Tlb1F3v82UP2QS/0jjfY0my4ZvcHX6Mtdnt7mphcBji3tc23vAoWyxEDzPl+xPOg4nA3v1wKxumcU183DOYrRjlR9R5edoz/4Zx3d/iZNX/hbru3+Hzel/x7D5Ha6GF7lWHVHHFX1asWmX5HYNunmxmnE8LNj/kT/N/mf+Inn+SRUfUjVXmTVXyH2lNiYA78lDp3ltqIIUWr1EeuF3uPWlf8yifUlzuyu/MpPFAUsOefF8n+Pm0+x94q/y8T/1H7D41P8Kmj9De/IkZ2fXSOEmMd7QQuSqdLuGDXvEodZ9hahFYMytFh8JG1WmbEWBosC7oUDpoyhQFCgKvI8KtENPEkTX4rKPfPQn+chHf4ann/njTGdPs1nXZFHS1p0eM7GFA/j4cz8xAvj24k6O4R2NqkmDdyEb85e9JWXSCDhZkzWBtnlJGnTMVFU1mk7wqLfDt5t4TQIhM4F5Hq/xPbacX1/BzEdibO9XHLYfNi+7tKyqHvXeVNBrRZBQJlfEJP90Z6L6XiianYdM1yVM02TasLaK4x7u9ROB9yd56jP/AsfpCc7TFYYwxdKSp68njl78dbqTP8T6b2LVEbnuGTSmuqUReFZpiv9S5ybuU+09Tpxdp7eGThUGOemSZjsjypp4Jjg9obJb5O6PWC5/hdNjAfDZ72HnX6bpvsUsv8AcRYjDKQvB8F5sdb5hopByaM9geUxeKUrdnSny3srPThM/he6U1J+Sh1P5ekoYVsR+RTOsuTaHq/OWg+YeU/sWbL7A+dFvcvfWr3Lr+V/m9KVfJ518HcKKetYwm9XuuSwxO3iMT/3sX2LxsT/BcPhJ1rOnaW2frg3kTdbnI1LVM5btRvWXVIcStboFL/0ad7/xy3R3v8j1uORarEibyP0HQQucmyye+gWuffZfYvIjfxkWPwOt+t3M6eoDwt4+Q1TRoC79kVOaEYep7mmgShBz2poWWEECh0zZigJFgaJAUaAoUBT4ECmgH+dYDKyHgfVqoB0mbNo5UYE3i9fEj1MStWAwINgBBAXWgyll95u8enedCJruCDQmaWS9IrZmEC5GCspMJhPquh4B2cwkUsIj4G7DoHZyycx0/N77JVh7TTMbwd3M/HTs//K6p2OhDmY21kvREAeyiYFefmVEbTkSUy2rqIYg4ITaIClauu43rPpWANkzNJE0WfCg3eOEp/iJX/hrtM1Hxz/EMzt8jPbB8zxxcM7RK7/B+dnv09lLanOq6HeSBzBRuL1W/xvrWFYtm9AJ3lesNU5nWf4kgfiayfSI2NyRAy/Sbb7Oevk5lutf1wfulxj6f8qBYHwvnbHI50yHNU3fETuoulom6Gxn0C5gI1Nqw4LQ7wl8rxDDHhICC2sqNYphUFlyFVReY8qd3r6niPKRAPaU/eaMg/k5V+bHLOp7zO02Z4pQn7/yRY5vf5uz81PBdI1J1/H9Gunz2Kd+js3BJzmqn6IXfGNzhnVP1mKmItBlSDER6jMYnoe7v86dF36JdPaH3Jwd06xPNa9G9+IJefNpDm7+OZ747L9K89F/gc3kU9w5Nu4spVvUHK60xP1jWi0+umGDBZCUskjMyPKFKZ8qzakG+aBD2YsCRYGiQFGgKFAU+BApMN2bUDWCbGtITPTkvQbbo2n2mc7mkCu2mwDAev20H8Q1aVuks4vMTpLw7o/qXcoUVUTmEW3LRggBZ7JKFDSRPk2QALkfy7Ou930SgA8MijJn18kMM/WDocv4NqaWdH5pSHC/7nUNgmG2PYfwOvge23vHnpGZ2VgX1dPpuCvYrb7D2GfC0AnHCnFnLQhmk0YLBvmjG5g0DnEC1QHH53OuPfHHSbNPKyL7c6TFZ3j5TiJOD+jWx5zc/jzD8R9Rb75NM9wXRLaMU9eISSuxycFEPFrRarg+ZY3Z0VRr5vFYH6WXZM8Lor9Kv/x9lie/Jfj+XXL6MrPpS+wfnGHTM0SoRAFsoz5rzbGR1Slq0RC9BEIlX6dQy0zAnSckwW+73ui6j5m1GJRfgnf6NSSZp1po7O/vsT+ZMgkqFtDm/pyhWxJUt0orrh8kQvcSL337N3nx2X/C+cnnoVWEvL+lvpeslmdY9PZXWa0D56uO2f4++zcWmvPAyVLQrL4t3Ke//Xvc+cY/Zn33D1nYGXsHV9T2Me6e7rOKH+WpH/vLPPaT/xLMP6Nx9jk5nbJ/5WnmB1egDiy7czr5VDcJt6zovb+7X+uRSpUgyiwzbv4EYgiak99/fU55Mxtrvv4Q1P7StlfUqT4x3tNb2WX919JA0Hhu2z7e7WPpryhQFCgKFAWKAj/cCpydL1l3Yhcxxnx6XYx5oKf4M9YrOD3NjnA416WRG/OYd0X0o18/gz23O3Mf3v7ompDpMb4byiOQSYLWRET4MxqKJAeHvzzQdytNuGVvmllMBsHQChMoJpHQ0AddNwVMA0MC51B1RYhggl0H70Gw7pZ9LJFUqEzXdN1kPhOl3q7rs0CvFeitOT494+TsnE3Xi0EjFgNtP4wmJOVQfVTrxLQKzOZRke1zloJMsStLsWkVK3FdJA+tYPqUYeioqgbClEuUL5oAABAASURBVOV5zbWDJ3nllcj99XUWz/xZrn7mX2a999O8eDYjavX1kes13PkSq6//Nk/0xzw1iTQZmCfOq3P6umetaHWm0TgzGk1+Piy5ku9xdXiB4c5vkY9+g6r9TRbNH7I//5b0u8dU8IZ0y+EM4rk6lI/UkiwT0IfRWn3wNhBk1YVJM0x1LFKpvFLEHbXBplT6NzGd1YMOPQhgqeVotyZtOsThDHlGbq5Qz24ybx6TP/v492fHyX0eP3iOPfstjl/6rzi683fBvgrTe8zSEYcC9XotmNbNnGg1eqQnCPfTkrO4YpDHi2bCcPQt7vtfrDz6Kjebnn39R1odHfD1uzeYfPRf5vE/89fhE39O/d6AzYxFusYNu0Z/2jK0AyFNiVpYpKFm7ZF1ObxoBurQKsK9xnyhoXqDPm+tZTZ1Syvt/XOFFHujBen7elONrOEfsqDPPjaQQyetlSrv526BrF63ZvqfYK+2C/rMv2Y+BmUrChQFigI/TAqUuRQF3mMFnAOzGMVmFd0gBru74v4dtzPa9cBsZgyhp4+yAIOZfipHTE+9Q/Kf5wn/ufweu/mW3cult7z2/V1wEHZ7tbZ3+Zop6Ii/8mFmiHvxyHdTG4tFxeHBlM3mfLxeVYEYo6LfHctly2o1CKIyq01WGRLN1LamqieYRTxKvOkHtQUfQ2yNFkCs24G27XQzeoF8ZtIIgi/6Xa9bwXOmriuqKuLstDlK1Opnc3Jf0dRbTOolsTkWaJ6xf4i2jaLEGxqh1MHsgFq58yNFWDcDV68Gug7VrVkK/s7ydcLhT3Hlo/88k6t/ihMB+fI8YN0g+DsWKN4irU/k11ofCmj29lhprnRZ/cJM4dnGjlX/23Tnn2dz9DkWPM/cXmBmL9PYK9R2X9YSBYeWGpIN5CAjgB6xBEFeEGDCIN/z9ppdpqoy1gs6dqNlHXNuxv6i2kIC6/XJlHlqhpmb9BKgDxoj5ZpKwF5L25ki4/ODmsPFhquzB0zjS1qkfJ0Hd/6Q0+f+mfq6L/h9QOyOif0ZhvqNA0nmPl7RZ6G//wL3nv8C+fxlps1K93bD8Xni1nLGZ37+r3H4o38JrnyWrr7JyuZ0sYFgkAYtRKYac4JrkbuKQUaOjNc1oZyXEDeYVjyhTgSVoU+T/7JvTvLF58ubbCYdHiq2DG48tJnuARrLkhY0nsr8fGumYbampg+18uy276wxfEXuJcWKAkWBokBRoChQFPj+FPDA2SD+8bcrOjFc2ybaTaJzE5gN4w9esY84xp9yZ4J+JsvUvR/DW/3s1/X3Y3cf3o9xXh3DQdxP6rpmb2+haHNDVUsgWkHpSkDc4VDlgvr74qnXNXGkOEvXGA1Bjw0CsD6yXiVButsgkO8F1wM+RhSgN1VN0zTU1YSsZw/jH3MRnAcxkS8Esvpt1Nf1vSkHCvvOqyU3ri7Zm78o0PoCi9nzXN0/YRpWoOi4LSumw4xFtU8tuB0EzS3npMmSocqsBH59eIq9az/PwbW/CM3PCco/xdIe59bZkheObnGWFD0XZHf+adAcqnbKRPOYWEfNXY37dUWZP8em/T3ZHxDjy8RwJNjtqbViqwT5cZgwWoognOUdbRLjO9qH15WYGWb6JDssSrSMhNNiCS2EoFFdRZ3jjOlkj+lUUXStNjebBxydfJvNybNaDL1EFR/QVOeax0q+97LMfBjYqzqq+8/RvvIcm/UR5+r7qKqJT3+ST/zCX8Y+/ifg6o+w4oDjLrLUjVPgm26+ZiPdT5dHrM/XJP2HC7lh0hxQTfcZmopVNXBer1iqXjtZ0dVrknSuMGa6V436i5oW+s/5RnModoOk+SX8P/p3GBVhWMj2L8zzsjRTq6mskVWjjbdbso6rcF+JxxZflavzshcFigJFgaJAUaAo8AMoYPrZXVkg6uc5KY/s13Ubej31dgYUtoCYBW0elFRysdtFuttEOPDeOhBCwM3McEEcqDutSpLC1SHCjZtXmO9FMoKRtFLdROOvZigybWZayfRjdPjsZMPRUcfRg56T44HleS/w7kfBh9Th/WWBm8/GzNRPkEV8++/Z++94zY77vBP8VtUJb7yx+3ZEBpEIBomZFEnlnC1ZsiyNdmyPLXt2PLNee9Y7O/OZmX92Pvvxjj/jcViPx0GWZAVbomxliQokRZEURZEEEQiAyOjcfeObzntC1T51bl+gAQKkCAJoUHhPn+dUOBWfqnPrqd8593YU+lGER39ZlhKDStkoJNTaMdUSblEipUwZ7dzPpdMf5dKp3+PsI7+KLe4j/mc5KxJMZjInzAKD1NFLEsajTYwtkbZHypKJRPTFcc7u/BD0voqlY19H//A7SJZvV8kDtuZz6gxsJ4nGbuo5LKUd+rYhqzfxxSOUs8+oT58hdZ+j25HwNhdJwoz47bKT+HYS3BGmMaAJ98xJpT69oFNlRWV5xc6Q6I8ImuGxTGcxxkQfPlqMmxokxKkNoU7kT7GuS7fbpT/o0O0b8k7BuQt3M5k8pHznMOkuuRlLeEuE1w25xDej8xSXTnPp4ia7pWPeuwZz+HX0rn8b3PwOagaMJZInpZdFXMVEtWw9pUT73M7JewmdzJJpnmlPg9GGKMxq5pOK0d6MxmWCpTCeudrrNdMSC4mxLacG9aOdN5oMT7keJJkjtGcjQhGf58Y4o82bim6f8ein5cyC+AzyB9XjFfQG5fc0+olxgCB/iJljQQssGFgwsGBgwcCCgQUDf2YGnAeDLrLOhqbGh320b7a5rF04OLQQa02OIeWIDu3CzdU5Ymte0pqtRFGsIEjERUSRHK3a0TUSH50chv2MpWFGr+NIXEPj50IptdKQSegmErpJkpHYRLucBKvX+zYkOCOofGeMrMMobFGRyhckYBvtgGqqqsY56PVS8ryDl2AtirkEuIRQHBuVvzedoUykoWDryfvYeuKPaXY+zvjU73DxgV/G7H6CnrvAoWxOt6kwBViV0817JC6XkHbMJUKnPmOnTLlY9NkLJ2D5jXQ23iER/jb6R+8gXTpCrcZUEnztKxEP8c/5ZZVE/PwJwvwBqO7BhQfIsycYdLZJGJOECisFZ1W+CTnI7zTJHI3aHTsh5wWdRnxFzuzTuc3T3ujz2iRFN46jqCaOmZeIrcsJRN6yHiZRm0xEirGJ+DZkWU03Lwj+PDOJ793t+6hGEuHNJbq2oGdqjC/AVYSe8q5ew+Dad3LijX+R42/6UYx4K+drVG4Z4zR2smJ304qOERfiI5RBYwk2DWC0i2nG2GpCXpUMjGM9H7IxPErOitq8qsdzmYqeGEuVyQoqB+VTjBrCM4DKfAqeKJCjeI6xXg9vEKIb41A/rPH7+VVLDO+XFdq4/byeaEVvbGDfAu7l7oPF8WpgYNHHBQMLBhYMLBh4ERkwKitEfdJ4ou4zWl+ds0iCaM1upA9qpdA9XU00ksUlWVAQtGZ7ru4hFfLSNyCE/R5ba3HOceBGfzGfkmaBtdUBq2tLSGfTVAV1OZUAL/ASWlbMJs5I0BmJUkikn4yFuLuJvwDZyPLd+BKv3Y9i2zqipTvP81aEx/ExGqksS0hUQRSUdV3LkhpI+lCpTSQ5zuaEck63LjiUTtnItqkvfYKtR36H+ZMfwNWPsNad0HFTbDOXKHYSxTnlxDCdqhyTEvKUQuXtkrFd95na44T+bawclhAfXs945tndVbnVTOO/I0v3I9TTz6nez2HDY2T2DJ3kIil70nESlNE63Co2dVobDoLGS4IvCs6AxKsmkWK+zNMqvyBrLch9CmLTCFGgquI4DhFGPPu6oijUaXEfRLDXZsRrR+HrgLKQukAU4OurVuFNti59ls2zd8si/STG7IprtT2UsDyk+5o7uOGrv4Fjt30Ddv3t0H0DTXIDk2IZw0BcJGSaA3lTq9slpmhwPqXjenr7MKWqp+JtorkxxibnwD8JxaPY8ePUe6cxmmOJcRjboZFbq9SgB7U2DVEcK4P6Hx/FCHmfOo3uK6AHN8gBq7CVb9+NeYOs797OCG4fvg3Pla4UaonuWum9/PslKPD0qXKfDix8CwYWDCwYWDCwYOClYODPZ5mpS6Q1pA/yhH6/y9JKv0VHBj2bxLX66X6bV9h6+8zWPd3OF9UXxXfEgeiObgxH8WxkRUVWXBmg6XYsS0sdWcFzet2EPIP5bJditk0x3WY2GzEvJpTzCbWsnE0zo5Nb4i9wSpuDhLrB46whE/GdzJAkWWvljv9TZOxUR6b2LMuI9ZcSkZszmBjDjkTxZObouw16YQk3qhiojiP5Dm7yKXZO/QZ7p38DP/uU0lwgC1PKcUG5Z2hmXQiCdUTDdN1pmCYFI2r2mi7jao3GXStheA1VmdBIuDq21Y+Hqcu7Fb4L7z9Has6QpiMyV0uIo02IBa9ymz5t+WRgAlgJOjuWOwHVocuXcaqO58gddXjQDscY0971EtiRs1ifsRKt4rqR5XqmcSk0JrX6FPdYFoc1CYm4yFOrtxqGXqckM7tU8zPMdh4i7D0O1XlIK7w2QXSPk2zcQdW5kd3pChe2MlnLB3STQ5giETxuFkiqmEVl1xlp0yNjwHCwRnzoTD6F6n649H6az/0UFz/9z3j44/+Mc/f/GpPzd2GqPbUptj5l1gikVGmOVx9pD6urcPkBDcYQOAhb+RMhugfQWIuaxk2p0x2aZK9FsFP2MYdokTcNGrx22EwAaX7BtjDB6JbqUIrFuWBgwcCCgQUDCwYWDPzZGTDGYbVWJ4mlN+gwlBG3v9wjlX6MBra4xKI13bQerbdEaNlVFdF4Jueqnfalrtna/Sr2hRsYI1EjlRY/Pamrin63I2FSMStGBFk2l4cdNo4ssbY+pN9LWF3tMlzK6PYtnbwh7zYS6Jb19ZzDGwPWD2Usi+xuL8UlRiK2pq5Lar2KiLoulQCsVM9UpuloRJbuJs8TYrtqie+9eYnJcsqQyhLel/X9Frr5DcxGA0I5kADMWB0aUvskF899gDOP/xbV3l30/Bk69Zb82xLihn6SYiU8S1nNKzOTCJdA7kigpUMmZUebhmUJrhU6aYe1oWW5twfNg1gn2IeV95RmxBaJKXHGktBRXJ9WfEsoYhIwgPFCQ7A1obWAS9HxYh0WFUpQzQclRp6i30t8e/FljFH7wEpURtTVGM9McQ3OKr91KkNu/CY9joHeJPS0QVpdSejnBfPJKfa2Pgfz06DwpGyYyKI/k6D2pkeWLdPLhnQyJ67AiQnnc7ld+Xoahw5p8NhGG49aG6OwDdMnaM7/KdNH3s/2g7/C1hO/TrX5RyTFZzj1ufezc/4+bXIuib4KT0OpDZ/YI7h9IQ1qrx5QIpSKiNav+HjvGTBw+b5HQ6iNUuMqWthGbk1oxyjeRWNu93Pr4beC84bkMlwglsTiWDCwYGDBwIKBBQMLBr40Bup5SSV9V/sKH9fdVIuqUFEyrwoVdsU6rFv2qXVdt67yGdXFS9oEL9EWKzDGtNbmg7CVUHPOySpdSpxNyb0eAAAQAElEQVQYMolXZ5FIkpCparLUs7LU5dBan0OHehw50m9x+HBXgtwxGHh6vUbpkICHpUEmN1NZtSysk/aTiErqe9CD5WEui7JjNNpje3uqOhtMrAyI35vXpaesgkRZlyY5xvo17+Lojd9Kld3BeYnwHRkxnYTi0nCLUNzN5pO/RXnuw6yb06x3xmR+hJpLI4GfSzQOhhnj2SVcrgpsQpYMhQFe5STNHCur72z3U3Tc53DuEZL0lNq3TeLm0tYG36TaiHQx0ZpuUmghTWsaArXkoyD+QiJBLkHHl3X4Nncs5gBthC7xTvy72NE1JhCBhG+ENZBYj7Wl2qs3EvNdmnKqRipj7LjJEJlK08F5S+4Q15Y0mTAdP8J0+z6J5tMMBwNx6lnOla6ckEpQD7qVLOSXiP8LZlMbjVVHGGpDlVHF31J1E2xyFhse0BuJ9/PYvf+eBz/5s5x5SG8mxtoYuVMsdy7R72xjmvNYs0meTiXmS4n7WmUVBFOAHljiEdQ4DmBBmwGQKzTxU5pGiXzQeBjBKtZhjVEOh/cJdchoNGaNTwnx1YftqoyMulJ6r7S6Z5UuOUBjSS7DBhbHgoEFA68eBhY9XTCwYOBFYsBa25bkspTKlIxmuyBZRCLVkgZk55Ju0Tqs9Rqs1msEr3U6tPFt5qt0sVep3qeqNU/5okeEafdiJC8jMBURTgLP6hW+cQXGSeDZmVzBzCT8aqVBAhbS1Mg1IlXEhkYk12xtz5EGl1DPJdgHEouWsv2LJyVIUGmDhJPAMpJSjekwZZmpO045+CqSQ+/GHX4XI65hT5ZZ14lCeovppU8zPv1h2PsknfAIJzc0mPNNOgasLL6j3TEry8tMpiPmsxkziXJf1uSyVvfTCRlnsPWDmPohUnseY/ewRv2RsAajdqV4WbuDZlEAWiu3jTu7BhWPN06TJxe68lul+HJP8d4Wse/GCev54uUaGlwcm/iLi6GU2NR4zAvQbhQJbr1SUKkZ1jic+pUaTy8XOnNCfZ5i8yGYbdF34IsJuZRogqeZT+hqA1OFKY02JJXKLqOFvd4kdZtgnqS8+Ec8ftcv8Phn/iPjM39ML1xkYzlnbXlFGx2NYZFpoxW447Vv49ixGzQ3cuqmkqCfk6mOjoXUGolpA1Fsxx3xAYiHjReyLCNLUxLncEpvCcojnvQWgKARcn2FNa8YkLohLvSpy1Qbj4w8WcLIam9VvpPwduLEKWvrBrR5aKtYXBYMLBhYMLBgYMHAgoEvkYFK67B1rl2fa2m+VIbWmppCwq6SPolvoYPWabAYre+6ar23bS3ByNv6rs5lvxVXo+6DOkVIJMVIjOzDi6TLEInx04Z9lDjtbKLYewoKBz9VSbXIh44UVUcm1kwwpgFfM5/PJLpqiW4kwCxJlmCcwRhICCRFRd54MoVrYCekbCWHGQ1upzj0Ndjj34E7Jit49/XsFgOC0q715wx5hNGZ91PsfVhi8W5ZvyUMJe5MYUiqnjZeHSgNK4OuBGctoRUtuY/JKv8goXyQrjnFUmdHbZjhaIh9t5ELibTYMjUFL7G+/wt8M/lnBFsQJ4yXddX7JfB9WuEYE78gBOXyVwCi8FZEewZj2/pinW2ELhavabwPI78LHieuTZjT1FPKYiw+Zoh0MKkKFEwHtJkA045RX28jQthma/MB8fcERpZs15SkSd5akUfzgOt20LYF250yax4nTZ8kW7+k8u7i3Cf/FQ//8f+P+tz7WeVhTizVHFlZEbc9HnzI8dCpw2TL38Rr3vG3OXzL99I//GZVfbgVxa62dNWWvMnI6kTjYtVHC+rVlTDqV0SlzUQti/4BYh99MwP1N84FF8e6HOLqoazZPVyTY6qO3m50yI1TOBFS1eM0xnYf4i2WbeSq4sW5YGDBwIKBBQMLBhYMfIkMWJNo2Tac373IL//mr/Bz7/s5/u0v/RT3PnC3jGY5DUElWq3XwuU13hkD1ijeC1fvjC26erWr5tiAAyj49Gk8kR5rApErY4P4EpTCxHtWgtV6TESosBLq8SuMXj+n101lAXc0EsOdToaXCJ9OS1m8a+KnLt1uLhGYSdAl5MqZXVaXVYBpcOwGWU1ZZcueYNq9A7f+TjqHvoaQ30ZjNlR2RyJeVtQg6+3kPs49+WFWBxXdxEuABZbyDpOtCYOsw9pKh6OHM9ZXZ1jzBE35AM4/Qddu0TEzXKglzAxOottIfINFXUazRWgUnD8NiVxF6lYiSNDKqora28a90IsJXK4QFdoi0hGhwPOeMZtVe6PrPNpEBJx2nqHSZqeagrgnvlloC8rVh0xlWTRg4s7g0pLG7zCZPIqfnCbp6l6WUzROI5kzV95248ElllfmGHF38ZPv4/4P/Azl5n2cWCnZGMKh4TK7WxUPPzJS3hPc+rYf5fbv/e9YftOPQue1wk2q+wh1u1HpkJqBNkZ9qPTWoEjUZYGDw8tzGcZrJDyZbqctArkTkobM1S26rsHLSm+rucS2rPmzGkqvtyFGfIAvVbVKjGfkKboRkZIDxPACV4eBRa0LBhYMLBhYMPCVy0D8vT2bpXiJ6cdOPcJDTzzMJ+/9FI+dPUVNJQkSZOIKGHXRSSsZHK+UQ4rnajfFqwH7sKIpNqiFhJ1uYIyTNjQSqCno9T0iz0raGIlVK3nkrCdQSsjNccaT5ym9XpdMqslI8RgbWhEevxVufEX8CysonXWQZg5rVawGrlYTKmNonKFKHBMDu5Vjp1xhrzwB/bdy6JpvJ1t5K+fGq5yfpfIvS9RtMx09JmvvRXpZRfx0Ishym6nMlaEsoEzpDwsOre8xGJ4hT5+gk10kCRPq8QTrU0y0lsaJ0QL1ygv1ZTRIyV6GR13Cihvr1QGl140X4fQqI4B4geiPgCgQY2ueAdVtBITomiqR6M5IbEriAs5VGAp8fCPRzNT02P5Iciq/2tyoHmfpdBMGS4bp7FEubN4DWdXWPPMqqz9gXjfkErq9bAzTe9n93O+z+ehHYXyGjlGZGv/xXs6pc0OGa1/La7/mb3LiXX8drv0GSG4UTtL+z5hNl4ks3E2Tqnsdcd0llA40tk3TUSdTUM3t66nYfyMBLVga9UN9MUIoxHmhdNpU+ImSjwjNHtTbdM0W3WyPTrJH7i8K25pXU5Kk0P5jojFUfpUR1OZGc7WFUemX4Y2KXZwLBhYMLBhYMPBqY2DR3y+DASkJGfJSglbZKA1NJ2XjmqOsH12jt9RTvJZqre1tFdIrrauLQes/V/+wV7sJRgxGPFc7rAgLUZ2I2SC/iWIz+r0EUxDpEqBW6tlojxP/HrhkNi6BLE+I4q7TzSmKKAS9xJBtEQV4UUxlBY9iShpMDJRqQ6UB9NZhsgSXGmI5Xg1rokhy65Ji11Int9M59A5Wr/t6wuprJcAzZvOSUM94/NF78fHP2ZkZ89lFrjm+zsowIbUSa+EiVf2o6nxYovSUhn4bZxvdS3ESkfuw8oMLoGol/LwQWr+aiJUSNqC4iHgvisOGL//w+0UYfzBN27Cqa91nX2IbnopTIqNxsBLMcWycbjpbY8RB8GN8rb77CnUagiVo0+R9IFZkkoTlgQR7c15vCR6Q9fuUNknbxO/68wxxNCE3Y4rzD/DAH/0uD3/6EwyTnGMbr6E0h9nxx+kcfzu3fMNfYf1N3w0n3gzd6zROhyjMKjMv0V0mNLaHIROPScth3CnH8a6NepGDN7H/l9H6g2ZCpTwlVqK5qdQPP8WYucZM0IbARaTqZzqF7AK4x8EIPKkCheY0WInwfIKxI92b4a3mifE0RprdQuUsteYui2PBwIKBBQMLBhYMLBj4khkofSP1V+mFc8m8mTMqxlr7S7yTzsDSSHU0IfrBSK84tADzyjgkA65yQ4wHweAx4ugASKwhoW0FI5FNyAhRdDcSUgeuxHj8mN6YQEQIFTQ1UkBkWcZw2Jcr0eUgpvPeE4/oxj9PM61mTMXAzBkqq/JJJdCQVbokM3t03YR+EuhKjFf1kG1ZvOfpaxlc/y3k134jk86t2PRYVFIU0wnz+Q7WjVhablhe8bhkjOvOmU8e58Kle5gUjxK4KC06VjvVqGwJvKWdDiG2TAixjULbf6VRH02TYnyCE6zSGU23KHCjILSaXsr1wk6jergCbfiZRWm+Xo6IrYy4HIyO2mhDR32Rim0UEXSxczBzlTrTW4EJIgepcNRxCVGHNR313xC7adWZja5n0Fxg79xnMNWT9JILuHCOQXKJZu9J7vvwhzDbc9aS4zTFcQpu5/CtP8S1X/93WH3nX4f126AXBXfGOEkol/okyyvYwZDGWFLb0ahmkv1G4lntSyfUnV2K/g5lfw+fTAlW8UZAMJo/0d+iJO9Y0txiU92TVZ8ga349ppltw/RJqvMfZf7EbzB+4rfYO/9BLp35IOcf/SDjC58CzoHbESaqY05ja2qLYKlM0iKgCKVcnAsGFgwsGFgwsGBgwcCfjYGoTUbSXaXW7bTbYWl1RSK8ppAIH88nFEQdIsHUFmcwxrS+/Yvfd67i9aqv/JGaCKkTIpmRiwO39V/etUTxzGWhEtoEluhGvWdUQCIBbSUevZc4ChPypGTQ82ys5nTlr4tN6nILa6ck3Uaiq2DaTCglZCtrVLfKk8j30SxaerLK0wk1mSy3dVFKMKr2bIW9apknNvtMkls5ecf3snLiXdTJSdaP30zASHAbrjmxQTndpp6fB3+GYu8BqtHDLLkpa70uqbE0pdo5nyJVDUETwQgqgSsPiVu0+VDNinVKZ+QGbRAEyVsroDqJh6khgnjEdEof78U4U8ZIQfEhlat7Mc5UEoQQRepTFmC1I/JpPezDY2L71DYb1ASVGSJ0MzYPE8vSNNLGJmgXasQZQfWFAqOHACpVoLB4xilt4vAav3kDdR1wy6v084TdnUdU3zmN26ZE9kWMOBrvlFi7ytKhW7j+Dd/EtV/3Ixx551/UxuddzNxNjP0htiddpn6Iz1apXI/RvGJnNmaqNxJo4+L15iRog+PEo3OONLMkUUgnE7En8W3nxM1C3Mw4M9bY7AhbpFzEofErn4DZ52DnXqpzf8rOox/i9D2/xSN/+qs88PFf5tT9v8ODd/0GD93zOzz5uY/w6IMf4b57/5DHHruL6fiiyq4IRvNNvAYuH/vEYcXDfoyXEyHnJTkPyo7us7FfoX2qcfvhZ15jnhgT3Wcjxi+wYOArm4FF6xcMLBj4ymLAaM06tLIsYx3s7u4y0Zo/9w2d3oBOp4PRCu+kXSKiconLbbCG+CmyQZlVgFGaq9VrqaarVfV+vV42yYhgrGiwRILa5V1ixUs4HsDYSqRFNHIbkHi0IjaXmLSlo57NyWShtnYm4/cmvXxMx20xdNvccMRy+7UDVvol5fwMs+ocvjcmkYXappZMwt0FsJUhb3IGYYluIwvq1MnQWZI0ginAloQkhfwIs3AjF8bXs21fy8k3fh+dw7dx+ORtnDh6nKkstYn3pH0VuiML6OQzFZF5JAAAEABJREFUDOfnWIsTo+5L62WUTuUNJMzcXOXG/iit+qwZgyL2IU7asFHQBHGjNAcRwWo+ObAZwcqfVNr1TSiKuVLkmHQJvKHRBiOEKVVZEOoEk6zS1I6i3MF0SuKnD5VEqbcqP1qA8UQunPI6DYSTgA7lSEK6xDirOgyF+tZkhib3BFmFJ+WUMu6C1Jz4TX37C4qpw1QT6ukO+Am0byUKfFNhlSDJuvhkoOgV7PAYJq84d/4zhPISXeVluszatV/PG9/7n3P0LT8AN78dVq5Xf9e0s12ibJbw1YDMHNb4rJLozUSfJZaSIX3bJc4LR0rwFq9NWy0h3lQJzVxczQOuNMoTSEypPcGMPJ+Q5SNcfhHjH4bRn9Bc+D227/tZNu/6Sc58/P/gyY/+MzY/8W+oH3ofy1sf5Gj1WY6ne5zQOB/tW5ZSTzeBbp5ibUKhHYZmAQ25+p9h4gbAJyTiNmssqQ+IUozR7SAuxaExRmEBp0ir9psWGmSePrzShBZxU7qPhsh9hPc1B4jhoLIRCypa7TLPhO5p6NU2iK5tw17+K0DYD0f3MpC7D8/iWDCwYGDBwIKBBQMvJwMuaM2azLAyjm6sHmWupWjuHfPaY2oYat3tYKQCtLZS7f+zFbWpFFtjZFh9Odv77LqkRK6Muhr+2AQraXDgPqsNrSD1inw2xLxia4krm0jQ0pHANIqxdDMHEnFbpz7Fo/f9Ok9+9j8xOvO7rPAANx2acf1KxbDZo750BjO7oIGaSMRV5EnztBiKojbpkPcHuF6Kz2oNXkEtIe7VFBd6GLtGMriR0D9JPjyMcWpDBYl1JAlQbbF36bO4On5GUWHnBTK3S/BlEnlOk2BO3FwE9XEfEDcfLbDEHl4JlXjFaeS36rNEs8RcXdfk3ZzukXUwhsn2Nk0T1L4e8V7W72I7ObuXNjEqu7u+zt7OjuqwqDuoCMBLZFmQUEUiUTehqUl6mbw1u3u7qmOZ7qHjjCVgRzPPnizNJusop6OSJdsmuUS+2jQrSCRCTRAhT6HGGN2LNZlYb0KlzrpUY9adE/wFZuP4zfQYxD9FBp3jasph6mZAUXcZNz2K0Fc4x9fqb6+H1YYojsl8PmdeTKmrGVZPX5Z5chWROI9pPxfZJa22yf0O3SDYLTrJJfL6MfzmXYwf+xAX7vo1Hv+TX+bBj/+i8D5Gpz9GvX0P/XCWY8MZ1x5qOL5Ss96Z0jUFF85eYFubrbKwEu9LHD5yPdfdeDvXXH8raxvXiLes5Sbg1GuL0TX+0IibMyehi+4q6qkzBPGjwfDqUPQnSaa5lOCcU58SjDEt4r2INE3b+zFdm8ZeTmstVjBmPz1qSSyzaRpxVxLnRESsWEMSHXHUOs+8POdND5qzLI4FAwsGFgwsGFgwcBUYiEtTgpWx0DKvS4K0RJZ3yNIOddkw91Pd89I0+43TsoqSENqgV06tY5dDbdTLfLEvc31/9uri4h7xBXJ4YyWIE0IqgWOWKWUJpVmRJXuAL/bYOvsn7Jz7LXZO/Txbj/xrdh78t4zv/WXcQx/nhtGEt66scm13zJI5TZg/znx+WuXtUaQNew42beB0Ned8VbEld1xFYTcmbXYZeIExy4Mu8RVHv98nvs6oSiT4NKhWonPnPDvb5yWWPHkuAS+LZLRAW+dIkkS6Nqh3X8YQyPqd2UQTLCXNh0hRsXfmMaazS/RXOyTDDrsXdshWDtOUczYvPMlgKQGjiXmxZOnQTRg1wdLsT1BZZgk5+A7ojQISjMEA6rtTP3vDIWVtJOw9O7sO4w7JuptRNh1N/hRverKsDySS0Ssg9V8PQhR8QYIPWbxVkrgwGHms6nWhJmFMnuwx7BRqyyXGOw/rwTkH6YRKGySvh6NqXFtH47sSoUt0si65YCVMR+WMWRhTuxm2U+O6ypEWVH6TWXGGyeQxbQaeED/nSZe3ZGW/CMkTauBdcPoDTD/6r9n78L/i/B/9ay5+/OeYPPB7ZFv3cMRuc/1awqF+wqCTYhNH4WFL1uyLs4az04bTE8vqdW/n0I1fJ7yHI9e/iyM3v4NjN76F4eGb0ADgte9Gj7m6rFMFUKNXAvuQPwroJgSlAy+yQ0xrI7eJsjkaD02A2ge5njYc4y6jiBuOstbcb6i04z+4H1ROhNH8wFqV9TRinNEctKoHHfsbP090FXzmqTbpBi2euqOyNPeeCr6YnkVZCwYWDCwYWDCwYODPwIDtDOj2BtQyAlYy+DVaD+Mi2ZEm7NmBStBa1SoOeZ9xKr5dw8wzYl/OgFrwclb3XHX554r8M8VFsVCbEulBGvUkGENoUqhSrF4/ZBIXA9fQl8DryaranT6CufBpZg9/mNn9H6R8+EMcKh/g+uFZ7jg24/r1CYk/xXj8kMTbRTpLEiR5ie0GOss5K+sD1g8tcfjQMkcODTl6eIVON9PQOhKJ6aDXGL6ZkKYSWM0Oly4+jnUVMswi07qEqcEYs983DXwIl/37MV/y1bSSDZpSYnN3JEtwYEkW7d7yMvOiZmdrwnDlOqa7DTbtsX7dtThpa+u8dodDJudGkmhgVE4U4UYWb+MzCa0UkEuC6feYxR2FS5DGY3uvIu9ucOLkV7OydhtHrnsDK0dvpjM4wqRw4q6h219jsLRGsTfBG0n7ptG4NCpXwGMDEtqo9IB12q1IPHeSKbmbqt3nKaZnlUBtS+Z6jip85ErtsbaHs7ol2qyX62ekico0M+1699T/bZW9RTfZZdgZsTQUViekmcrbvYvqkd9lcvd/5NKf/HueEB79xH9k/KRE+NZjrKqsY72UY+rvwOTMx4HNiwXnLzVc2E3ZnC0xTa4hPfRGDt/6DZx8+w9ww9f/Zwxe/90sv+476d36jXDiLbB6OwyuJbDCZBrULhEuXtERebbqP9TsC/AGGbgJXh0K4to4jGBNgjUpzmZAvGd1vXzP6p7gXEq0dlsbw7pvHNFv5EaAJR4H5XvRtF+PxRiLVR1GZMaqY7o/E4LRGApt4uhG2Da0uCwYWDCwYODPAwOLPnxlMBC0jo22drQmWRnkcjbWVlnp9EmkN0oJca2+updoxbVaj+M6FXHQt+iPOAi//O7Vrf2p/kpJiSJaPBX5LE9sasRBdFz4G0IypjKbeDchyYNK8LJ4St3ZI5zYeLPwDpY7t5NVh8ianKV0ylLyOGH2B0xO/3tO/8m/YOdT/w4b/7fE7mPcfkvDW29LuPnYlOXsPCeONhw75jh8WHnXcrqrOWm/i+t1iP8Lo0s6rVUSWSYJFVkUk7K8+tk5WYefYNC3WCrprRIjhesSI0HpJRQDTkKJL+vw0IzUDtVhDSZaWfMek3HFztizcvx1smkfYTpf5dJOw+b5S2zvXlJcg+n26feWMcHjBDVNwlX8RqEYrd6t64i7ybzbo6kayiZhZe0aRuOMX/lPH+X//b/8S/7n/+Ef8uu/qo1M3WVt4wbmsoJPCgNJX/20oM2G19RvtDEJsnRLaRK5suLLhABWaWS9xpf0M0jsWOL7DMzP4zoVVpsn5xxOu4Yg8VeVnnI2k3V8E5odbZZ26Zopw2zOsFvQS3ZIqydh5zOEsx9l6673ceGTv8jjd7+PJ+//dc4/+SEme3dhzSm6vYLllXVcusF4mnP+ouPspYxRdZx0+atYPfmN3PD6H+GGN/4Y17/5r3HizX+Vtdf9COkN3wuHvh76b8ebW9XHm4HrCfVRfLWqsV2WvB7g6Qmpem8xxEPjZRoQgqmJm0dn07Zv7dhJgCPevbiJormJJm8s4FoErx8iLZxodHgVl2UdItIkJ0kyYnnWJhwgpomI3EU3oqmDXpJ46koFqGRv4NlQ9OUz1v8saBysNkQRlxMtnAUDCwYWDCwYWDDwsjLQ7Q2JhqVLZ88zvrTNZPMizOd0tQY6rNqixU1mPlq/gjqN8Eo4Y+teCe14wW1IJDpDU0rcFCTJvkWxbORmS7hDt7J889eyfsM3sLzxVpr0pIRVxjQUNNmIvLPF0aGE3KW7eeAjv8hDv/UvuPSRn8Of+UNW3KNctz7iRH6RY+km60LP7Ug37eoV/4ipBGP87VrrHPHTgdiBxAbyzEvJ7DAeSeA3W2RqUy2ralXNYhKMMwTJ3yiGrElAIqa98UIuEnHkNfhd3NoyJuly7tFNSA9z5Pq3sX3RcuqcdOK1b+bwDV9Nb+m4LOPHZNUP7G5egk4q8U0LC63LU0f0WKrGYzuykk8aBktHcHaVf/Wv/wP/7d//CD/9M+f5yZ/a43/4Hz/M//7P/q3E65T1Yze2In17d0JnoDa5RL1taDQmoa7Ax/ZGBFWgWmP/JTipLZl1dDOjZ2dHVuOz4Apc0mBdTOuJbxYsYzK3x7Czy7A7Ikv3SFCfZ6dg80Ga059m9OBHOHP37/Pop36bydlPMd/5HHZ2HsME9KYk/m3Qqfq116Q8stWwzRqdE2/guq/6Zm545w9y/K3fy+prv43+jRLYR94GR98BR2TVPvRmWHkDzfB2qt4tzPIb2AsS7v4Q43qFUS2e5h29KcioQ0aitw0Bq3rR4QV1X1dv5BqLj/fEj1EPkMD2ulGVgXLuKWY1s2nFaG8mTNjbHbO3N2ZXbzh2d/fY2dllZ3vE1uYu21t7ujfSpqugKOatqI4/kILe/rhW3Kcat5xWnLsUazO1wl4Beb+k8yDvl5RpkXjBwIKBBQMLBhYMvDgMSDs00RCk5eiWa2/ix/7iD/K3/9pf46/8pb/MW9/w1aojYHxC0DrrL6/CJig6nsqL4qP3akHNvlpVP6te4xFTT4PnO2KT92Fkoc3DkKzuYaXrrKynNp1g8jnkBiRGWboZbngv6Vf9JZZf/8N0b/xGykOvY7O7wVnl35xOGPQ73HxijePDmtmTH+dzH/i3PPHb/4StP/o/4NRvYS59iGR6D71wiuV0l35nTpo12NQgvYRarqH1uGjZtVOYnmVv53E6ssYGP8Wpb86pPSYQQrPfMU2aIOwHXuDV1ODGzMtN6r1tgulw6MiddLq38pE/fIz/7r//P/iv/+//hh/7y/8D/+Hn/oCyXpMoXJGYXmLp8IDx3nmsJqHTBDVtW9QTU0GEbVSep7eyQTU37Sclte/zO7/3UX7h3z/ByWvg7/8/v4N/9E/+Eje+Bn7yp0f883/xbykk0leP3YAXt2VVYxKn8oLCpVARJL6DlKGRdRfVTZmCXZUaHRBkNU9sKqE+ZTy9APW28s4gzLFmLtFdSJyPybNNjMaC8nPEPwMYzn2Si/f+Lg9/7D/y0Md+jQuf/RD+wv10JbjDzjn8eIdaojbQx/auZ3D8bRy/43u48e1/mdu/67/g5Lf8KMN3fh+87hs0V94Kx/XgHnk9HHkdLN9C0zmpDdsqO7OUixO4NA5sF4FJ5UgH64RMbXcDXLZEkg01FzJ8pDKo+QJXHMEYAk5zRjCpxq4h/lWUp1ErHFHKLbUJmTGdlXqbUymtJ37XHaG9g94soDRVi1kR0+xjWhQcYF5VbR4f2yzVpWYAABAASURBVGAcxiYtrEtbNzYvGFF8GWCVUhsDcxkKe+Eg/ik3jl0br+SLc8HAS8HAoswFAwsGFgw8DwNRe1WSU9NJTV1NOLrc52RnmRsPHeHY0rreQutmu0aZZ5bQrl1Ga3CMj+vdM2+/XKGrV/OL0EMrEtPQIQ85iUbCSJFYayWCUhqJh53Ss6OBKYoOmEOwcSe9130bx979o9zwth9i4/ZvIT/2RvZY5fHNOdvjkmUJ8WvWu6yYHcKFu3nsD3+BS5/8FfxjfwQ7n4X6LJm/RCfsYpo9CamK/cNjkN+PKCW+i8mZVnxDQZo5bJ6D2hbFt1Muo0yNXvtbuS/0DCYwneyQ33gtIwm0zZ2KROL7fb/8x/z1v/lzfPzTJfGXBP/o4/AP/uEn+eVf+QgmOUaabrC5u0N3SbzgpLxSIbaiAYlc7FxuKQTKccFo1LCyfFLiuMf73/9HbEkT/+iPfQs/8pf/Mt/1Pd/D3/ovf5zXaI/zwT+s+djHP4XIl8W6w1xPhjGxp149rlVHhfEVSHwrEYgxFC0FK2+fpk6IhwklVblFVW2CLbFqUyJu07RSeALlRYpLD7Lz+Ce55w/+A/d98v1cOn234jcZ5oFhJ8VZqwfS0F86yuGjt3PDHe/lxjd/P9e/6Qc59trvZ3D9d5Icfg9153rqfIPSrTFrBozmPXaLnD3NmZHc+D9lFr6LNz2V2SNxHVKXaCNg5TfUan8xa5jP1TYg0YbMOUvcazmNj0XSNegGVhxEJDRkNEYg1SZDYzSriN/ol/OmLa9pjMS70uqNQJ736XR69HoDbRKHLC2tsLq6zvr6IQ4dOsTGxobcw6ysrNHt9nEubemdF5XmRsGeLObj8YTpdMp8Xqr8RmUHgtq0/8bGxsaBnqUW+6Hnvz47XQw/f+rFnQUDCwYWDCwYWDDwkjCQ5klbbuJrujJsNvUOzXQLmhnFeNTe81p7W4/WYhOIqgMJicuQ8wXOl/LW5ZX3pazii5RtPFJkfMmHFv1IZCjnWImVju1DmWHKrsjtMSsNptsjSExPu5bt1DFSmgmHKM3NmNWvZ3jrX2L1zf8Xjr7z/8LGV/8A5sib2axX2Rx5KomXDg0bnUA2PcfZez7IYx/8RfY+83swewxjLpLPzqruGdah4ZWgkeUdCcSdrSfI0ymJm5ElAS+FFsqSIHOosYHYX2MMSbI/cfgyjt76YbYffpzVI9eyvHYDd/3h/fzcv/995jX8yI9/Kz/18/+Yv/fffw1JB/75/3kvH/rgw1RhneVDx2iClyDUDW1g2iYYCW47U2dGip+q9xVOGa3p0u0f4YnHLvLoI3OOH4cTJ9aVpeDsmcd5wxtfz4/+2Lu4cBZ+5Vf+iNl4igppv0Wu1XejgUqMngfxU5Uq3xcSexr3yEWWQRVFf07WHZJag5XgTsVdWcj6bWvxNiP+UilNzej8Ezz22U9z6uF7uf8zHyMxYxI7BlPRiNMmHZCuXsehG97GNW/8Ntbf/sP03vSX4Ppvge6bZP1/rUT566lmdzIen6Co1rRB6WsP0CO4aLle0uZE7XADld3Bl560CfQ0dgPN1VVhWZuDQV3Qq6ZkQa7mSC9Xf5oJZaENWT3GabNglZZQS+zWarrmQXD4+EagSRiLhu2dQhsMQ6W3AD7OIOP048G2CPJjJfI7HbIWWbupNG4/jZqk8aOlLvptYsm7Gb1Bj8HyMsOVVZZW1+j0BxgJ8qKs2d4dcXFzm529sfIFklxjH+uJsA4iol8IsT2CImmh540IhRbngoEFAwsGFgwsGLjaDAQDTVPRzS22nrKUNKx1E1xd0k0T6TQlUCO1+uoa9U7Tuu1adpXXs6svvkXFCz89mHkLI8livJOuzTUIXZC1MgS5SZfG5dRJxtymlEiYN0Om1bIE+iFG9nqa9a9mcNs3cfxrfpAb3v0XOXH7ezHDa9maOmY+0yv8BmuthLTj/JOPcP8H3s/e/Z/EDpzqbgjacUUk8TOQSsK1kmm43kW5MZJ1PONQm4m4HPllTACvGia7c4mudQlJj5V4fOCB0zz0sOcHf/ht/Nhf+Ysk3Sl/4//6l7npFkeWw0/+m1/BmUOcPrOp/oOXECQimkKNJqYRn67EaBJb53GyuDqbUU1KHnv0SR57BPIMjh7pUzfbqvccnbTmzV91B6srcOoJQG8g+r0O86kUpvrqTMBYcSghKjVLU6uO+A38fApO/qQECfGghyhIoCeUBL8rgXyRenRWY1phVc7o4iUeuOd+PvuZz7J3cY9hdw3nhvSWTrBxzeu48XXv5Zo3fxerb/le0jd8B9wmwd2/TQ06qvK1YxjeTLZ6M8GuUdcZ3XyJWhu2ukzkpjRVhq9z1dfVuOU4cjLTwTUpoRRXM4+f1TLGBxIZujP109UzbDMhYUZm59o8VMR5YEJF7GvcYCWaezZR+bVlKiv5VGXM50YbnAxIVFcq1wpOMC3icERYRTtFJwnoZwnRjWElIt4/cKNf+4P9uADGmBaZNjd53iX+Ocw8z8WXo2kaJpMJuzt7tHm8KtA8DN7oXhA3ccOAyjLsH1/gGjcYX+D24taCgQUDCwYWDCwYeLEZiMLbal1M9LaZMJdWuMTk4immF87QTPfILy+UMV1bt9YqG3yUGm0QqQqJgcv+l9+xL3+Vz64xCtEr8ez7l8MSBy1RB66ig63wyVjYAzMTgoQSuFpoBIkdW6WkdU7aOFKNQnw9kWqgrF5L+LrB2yXG9TKT+VDC6xAyh2Nv/jrW3v5DXPONf4XeDe+hXruDSX4NRXaEvabD6c09njh1jun5iwTjaaL41msPjCqd7chqvi2D56gVYiagwTaSjglegsgrIkJaU/F8eUdISHMJ0HQDH4aUpeNeidPRLrzjHbdy+HDN2XN/LDH1GN/13e+mmML5czUf+sAn2di4iW5nhaDNhQyvhDgR1RcpS5AVGVtLvMHownmCRGaa5dQSyzolWlHeKdtbD7I6bAj1JofWOvLDxbOwu3WRVEqxk6fqo8fQ7COWK2HtxX38RquqdtS2C1Rhi7rZU/v3VNakFbFJGKm9F0i6FpsnOAnYXndVFvdbuP32t/G6O7+e177+W3nNW36Ya970I6y/7gdJbvwuOPRu6vR17Myu48zuKrvJNVxgjUulZTyfq8xdbQouYYtdTZkpgzRnYIf0zYBu6MmS3SXxuZAIlviJiTMJlg5G9y1L6ssyeM2XRv3zFSkzkgi9OUg1B4z1gGf/s47oszTeMK9Cu5GLn6l4zUdDRjCWoBKRi3HyW42luYwgXqAJoKkbb3M5GUraIsarcaqNFjEcsV+kIUmdNl0pHb0F6mojlXc72MTJ8l2rLXP24icp85JKk8CrcGMTYsHBG3xU5uwfChJBnCMH2L+1uC4YWDCwYOClZWBR+oKB52BgVjZaIwua0SabZx7h3CP3cfaRz7ITBXh8y648Wj61fu6vyUh/tYjxRpereNqrWPeXXbWX6oifGkhj41vBUxNFhxWpMtpKPAGyWAaJnmiAdhLukhYS4UGyx0s0NdjG0NROwihlUnU1kCtgZSXt3Qyrr6MrC+rJN30vx1/3zRy65Z3c9Mav4w3v/FaOv+YNFCohqApMrasG1wbtuLZoypFE55TEBbm6pXYSHKj+GAIvp80JJvp5QUdQZw0dRqOK4WCN2azg7KnHOLoB157sMJs8wrA/5snHP8Fbv/pGpIVbcfyffvmX6fWXmU4qgmo2xuj6rDOaUtXOTjehP+hAM2E4dLzjbQgZR46krC17UrvbfuO+tgz/xV89wd/4KwOOHhaH1VybmblaWBP7a6MoFVphL6tw8HNqP5EAvMBc4r2a78nSPRaVBbmtNUYzmmJH47cnyF/XuMESx255I9e/8WtJb3gzrNwO7qSKPyaL9Drz8ZDxdMhIm6mmc4h8eJip8qW9RH2wWDeik40YrDfkawU2n2iOVMpv1NZArQe5mJVMZbHfm8zZET8748DeNGhuBCr1Jki4kmaQdsF1sVblmsgirdgOBqWyBOtoTMJ07pkVNfOiYa7yveabDanmhcPGtFLRxsiD5dlHCEYbEq+8Ae0b5Ad1R6IYYhZVrfr3/TGMjrDfFPlo08RwvOccZJmj2+3S6XSIVvA0TWUBnzEZF8ympZ4Dr/KcNk45ThmMbP884/DPCKH58ayIRXDBwIKBBQMLBhYMvAwMeK1Vjk7Xab2qsfUIJ+2VVGMSaYwsGpriGtVqrLh2BbWpFqJfzlU+7VWu/3L1kZTL3khWi4Pws93Y5H0Eid+SJenrJSqT0bgK3EgCYqLBmJHYuSySUwm5CuctTtbGRHASwU5Wvcw39CQqlyX2VmRd7WVd4i/WFc2AWb1K0WwoLHG3/kZ6138NvWvfxuDat3Lo5nexdtNbGB57DbVLVB+t0CH41rIqJUgq9Z+qmUZ1maA0Aq3A0sDHySAY5OdLOj4vcfymOlrwDfrXzKnmDTLGYpqz1JPH6ImPa4/kHF5t+K9+4nZe91r4une/AT8eU4xmWKci1VapQYLaF4KssdooBPEVLZ8Tvb6pq118s8173/16/uH/+uP8lz/xQyz3PLuXHsH6ixLLOyAB/d3f9l5++Mf+AhoWivGO9hUNkROjnY+lUQsbogi3Tn4b/RUhTIifbbi6xFWezHtZoD25Hh7TTJntXgBTY2RJR2Iw1CptZmGaQ7kEyVGwh8TkkNBkKgs6oWYQpizbXdbTLVY5T5fT4uIxmN8HO5+kOftRNh/5I3Z3zrC1e4mt0Sbbk0vszrbZEXaLLXbLbbZml9icb7NZCHqwt+o5I9MwTaHpJKo/h7iV8wl1yFpUJleP9xG/vZ9p8zeTCPfiNLUpWZJoXoK6qIvFmwjkCsh/AANlU2tzUjEtKsazfUzkzkqveND0ahGt0tEf3QM0alkdgqzaqF205RtnSfOcvNul0+uR5d123GdFyWRWUJR1a2m3aqNNHEFtiFBunj48JvingwvfgoEFAwsGFgwsGHiZGWi0iBqtx/gZqZ8ySBt6iSeVvsDFxtS6SF9KQ3BZcxkur11xwdTdq3Xaq1Xxfr2XSdgPfMnXIJHSyPJbS+x4mffiJyDYAuwYI1gjy6YGwyVKKTOhJ5GwyGh8JuthRpAYsgZsKPFNRSXhMY/iTlLNdg6TdE+wW3TZnCRsjZ0E+YDCDxjPnYRKStUkrTgxicUZDbCvZUEcSfR7CazYHR8vIDGrWuQ/oNvzYogXQyAaYfvDhPHeJqvrA77+vddz+y2w1CkI801Kxdfjbbp2xPd/9zv4X//Bf8Z3f8fb2j4vLw3EU02wEUbtcxBS4qcoQW02Em4rGyvkHc/29uNMZ2dZOZwz6DWyku6wsZbLkjyj35+zt/U488lFmO2we/oxmqqgNxxgfXO5r7VGq8a0D0B0G/EU6EjEZhqEzKR0tYFKVb+SaKNUk8YHS2MjbYuXYJ9qjOZqZZXmkMvUPljVOJZgZiR5KTFZ0uuM1Nfz5PXDxD8PybmPsPP/OvWZAAAQAElEQVS5X+fcZ36J05/6TR780/dz10d+m/s+81HOn3uSSTGX4GyoZZE2Lsflsgr3+3TFTVftH6wuy9/D5ilzje9oNmVvPBIXc9pXXpcFdx061L6jLUaXJuRKm1FUVq7miXf4yKcYcBLaKUa8IA5LcRMIIfBch8FpE+kwxhA3QlVVURQFs9mM6XQqzIiW8AjvURra48rijDFt+XGTVtcNTaOESmWMweqZWFtbpdcbgNo2m84Zj6cqf05TB913aHLo3uXTeHku47LfPnfTlW5x/vlkYNGrBQMLBhYMXH0GgoGiLqjqKejNefziQKsuqcyxPn5yUk6Jn/h6rVX7y1Rcu/Z9V7/1aMV9JbTiC7Uh7k4injONFbmGxth9WE8U4FFMYkq8rZCKo1F8LaFRGcfc5rKS96iSZep0iVIj6HXPSMUmnS553lVNluloys7mtiy8S3ScRFmwOAmoXpLRF1KNYz0vW2FjnbLEU1bKYjZBBkPSaKmVWGvFS7R6K2/rj+kijAogIgZeILSbixsMG8bQCGnFD/3gt/L3/ut3cf31R1ke9ji5eoTJxS0J8V32th9k49aehPS9Esdb2iA0BAq8mePbf1bXVHEdjBSvkfib7lzSxmTEYOjp5jOq8Rm2Lj7BWBbp2XgT6l1odljqBZVX4jXhO3qLkEUSqjlxU2JkJQ3EumqVrTGRH9OojprEg62BSiR6cd905Lc4ifb45mA+G+HLPaZ6uKbqY+g4TL9DrfJLP8Uuqd/dU1DfA5sfwj/0PqZ/+i/Z/uA/4tL7/yHjT/w0o0/9B/bueT+7D32C8uIpcs2D40dv4rZb30aWHqaTH6HfPaJNxWGWBmsMB8vyDxnKMjzsZSz1O6wOhizlAzKNo5/VxD/BWIzmevCdrNMdqtCTtbuvxz5n5lNm2qCN54aydviQgCaJtQkWCOqblXU+bjriL+oqSnGmRfQbYzDmmYhC2RgTb+OltGsp7rIsJZRnzOdzyrIiCutnC3lNbZW1/wPn4F7rav5FN8ug282FHonmda23D7PZvBX5Uey3FS4uCwYWDCwYWDCwYOCVwMBTbfDkeUq3o0Uss+ROGiU1MuiFVoORJ6B1DqkaTFwDJTYOwlz9I2qBq9iKP0P1kayIp1opAiOZERKfRkLOSfYY3Td69Y+sjkQR53NZF1N8HYi/MBgkhCP/BodxCTYR0g7YjHnVMJbYjla/uazfTve73R6DwZIsgWMNcC4hu0qm+EblGZeSRbFuLKb2JJKUJhRQj2nmUxLFp9p/BQkvJNpp2x/bjQ7bQtOjdXX5kk+jeRRhL7uNdn6DpYSLj9yldo157VtuY3bxLNXWHtW0YX14GOc8a7JUn7n7QyyvGJwma7SgNhLfDZV60IBEohV3TtZcI0tz/JMe3tZUNiHvHcd0j4vtlJ54WZOotxhi3yfb25AYjASlrybk/YzUoTdBE11QvMXoLQORAlXjJR41KLpnaEphFggSkyIT4usiXyt90MNkqSZjrDZPw0FHojhr+zEvttmUJf7Spc/y0J+8j0c/9vM88tGf5dGP/zyn7/llJk/8AW73kwzmnyMZf46Nbsm160MOD4esDA+xsXEjS6s30thlbNrHJR0hUd20h7QxXnuEWmb2yZ6nLkEvN+hmKXmaqw0psS+N+iL9S9lY6ijKrbIb0F6DUiK2mFXUmh9Blm8rDnW3Fc5R9FpryVRejIvh6F4JYwzGGPbvWXHgcDbFae5FGBIi5kVNOW+oqwbfBJV/ZSmgajDGyLXPhFF+42S930/T6+WygPeIf50lzvFSz0E5rwGjDllAiHNZvtbfui/CJZb5bMRiY1x0F1gwsGBgwcCCgQUDz2IgaqAkLsJSJVr8mGmhntQzJuWEYr4H1VirlhbyVn9pGTOWIP1H1DlaX4wMr88q8mUNakV9Wet7nsrMc8R7xV2BSOCzYCQa8yCx52dkEkKu6Uq/rQhr2OoQtl7CzhxDiatlqRA7H2GKCUFCZT6DYiL12hhSiZqeLN69Tp8syTRKltp7WTM9s6pmZzxmpNf8lZIHCfBKAnxee4IEZSorp5PV0WQl9fQs3cSTamB9pXLKRH2IZ020wkeLfIiD73PVkbYwShuB3Aiv6dJClHihlpIL1mDUfmPkGpXnNGxyg/pcTLw2BT2o9zh8WPU152WIfpLEOgnYnNQsM4/fSJtE87NkZW2FROL57OltbDbQtiWQr/SZjMY4iUQTVqFJmU7OUZpLZKsDmu5R/vCTNX/v7/8CH/74KfrrN9AUGYkRv8mQvgQtEoDI8p+YBsY7UM2wsYESeNRqbJ1gQle9T7ESq1HgEazs6wNc0qXJa2EMnSl0G0xqSdWevh4YZoXGtCFMRoT5Dh2zy2zrUzx5369Rn/kE6cW7Gc4e4ZA9w0Z3h7XBWNbqOZ2eJ8kzXDrg4q7n0m7C0uHXsnbiTTTJMT2sPbJ+l7wPmiLYREOCIM6N3MRBpnZ4jXcU2WouLkkIGBSFUYat3T096BXOqQxlqkoopnW7mchVQOYSrAnEnw8hGIJxeOuojGEusWwUNmKF5zuC1TwzNErrvSoIKUasWZO3bu56WM3BuImZjefMRgWlRH+sT00nKJ8Jqt97WmXeqCLBqi3WWqJ1O/6lE6O+57Ly9wZ9UnFWan7vjQvGkzlGz0eS5tR6VubxIbAZ1imsNCoNq+JfGKyyPwfUZ1B8dJ8N5VicCwYWDCwYWDDw6mbAad3peF1KrW1Zj8Kk2BXpndySDAykpTRKIZQYYwgkWhZzubm0iJPesVq7LFfruHo1f8k9FsE8E1HTmCiUxD9arK1ECDFJDAtGoiNPaphdwFSnGHZ2GfY26eUXGXQu0c83ye2MpCnwEub1bEuacUtWxF0NSkEqq++h1SWWhhI4UjKVCi+qipl2W7WEl8t7GkSLUz2EEuNnmCg4NSGMrPBGg73fzQapR1D+2E5ivHZfrV8iSDee9zTG7N9THa3FWGUjPxi10dHtrEqKdWCuPsgiHKodnClIZapNEm0AXEevYTrMdkZYbS6CxFulTcex619Hb3gd2HV2zhey7G8AKcR22ZRuz2FkzZ4Wjtpv8KlP7fKzPz/nU3c90aaLbbFNYL49odwaMZeVfbq5zfjSJcYXzzM6f5a9c+eoLm7S7E3QTgaMyk+6OLXLSa0a41SfoLFrLezpnNrN8a5SfFCsuiXLN9oskTg63QG5s9R6uzDeOcvOpSfpppk2HyrTpQSTUClXoT5MxP+o7mKHJ9luliTsT7Jx01tZOvZaZmGZURji+hu4+N2FxqWuKwncStRWGE2soLhGgjVJkIXaEN0Q0MNrMEmKTROCNeqTkab1FLJAF4WnKlRGozKU2Cr9Abh8BAxXwl+O/6JOsOLkAIn8+4gvDCDBilsjPqNIjxbrSpxpmiqd2qjCjTEYY+RDrqIDmj+Qpq71qKvEI45LJk7SNCP6Wwu4rODqjtIqTsI7jn18O+DEeczz4sBeUcyB/8C94tbCu2BgwcArhIFFMxYMXD0GjNawajaXtoirqJONL2UsuTdptA5LFxITGC/HazVHcFp7rVyrtU+Q7+q1Xsvu1az8y607SEx4k4nCXKIoRQZVokbBqGQnwWcvQX+b8ebH2Xzi/czO/iaTJ3+Z+ZP/HnZ+FUZ/AM1jWLtD3i3o9UviLxMOs4KuHctCKwvr3jnit81BAj3PU6Kl1GZdggSkSTuqWzItKhcpnShK9j8TUP0adF2f5/SKP4C8X+C01mKMkSgMLaT0kIfWlfhl3BB2ZhSXdoUdyp0d/N4WjIXR5r6r8rvDZSabEwnYw5y/WPO//YOf5oO//7Cs1m+SYDyG6R6Tfm/wsx3QRsRIzIWmz+5mps3H7dxyw9sZZDAdldR6ezCfb1HNN1XmRQoJ72J3RDOeEaZzwryCuBuVlXRvZ5fRaEQ5mUFRIlMrjZRbo4fjKa7Eop4QtTJygrqnp0qh+D20MYa2r9F6XhqaWgLQLbO2eh3XXPcmRuYats0NbIYbuBhu5CI3cd7fwNmIcC0PjVZ5YKuruMNMOyfZsWvsuSH1UMJ7NQfnVJMlitY4jMY4ouh0zmKwagtYS3to36WNmVe8w9mUONkSqXKvjFGkFupfFL0hGKxx2IOMvHSHqGwLj3XFOtUUainyUqb6qvJt+2M7jTFte+Rw5ZEkFqsehbCfVt0hzvNOJ5eba7gqbSwKlemJnBz0t1Z603J3ZWlfqt+r7n0Q58BzYr/M9nc59EwFBa+EgotzwcCCgQUDCwZeZQxomZVu64GMoCQ9XDaUnS4RC/K7PpgOyNgYZJxSgKcPL28jaCXRmiLPVTntVan1Ray0IaWRxXMfsC/AtRsyEnsS0MxO8eSjH+WR+36bJ+7/DR6/+xd55NM/w5nP/Azn7v45zt/1s2ze8z5mD/0mnP0j2P1TmN2PKR8ha04xGExZTqf0zZS0noCsrr6c00jYNHrtbowlhKBB9hJwEq9SP5IxbQ/b+Cgo2gFWmug/QBunSWBifJv8OS+xjIhn3JTQbySuSgnd8dktphdHVDtTwnhKM9plvnOJ2eZZxpfOMt28gB9JUOOIn0S4zjqPPrrLP/xHY376Z3+HYs/T7Q0JxYzazzFJIz4biTYJU99nY+1G8ZFQTmvyDDLnSGSFNurHuTNnScRDRKcx5MHSdSm9JKMrdNKMPElBO9H4fflkOpFgn6sejzEGrAGVo4tOLwSIvAhReMd+R8GHoikb5mXA1zmdfJ3jJ1/LHa//Ou585/dx69f8MK/5mh/hpvf8ZW54949y43v/c27+2r/GLV/3V7nze/8bvuYH/2+85Vt+jJXrv4qJXaLKl2myDudEi4YQsBKWaQtrLEYxEVE7z+cBUc18LhrEd/zlRg2xUliNdxAXGcYY7Q98C2OMynEtoiDmJT6MUUuD0NZj2a9TbauD2ly2bYw8GvXRGKO28vTR8oziDPGIFv/oxn6nsojnnZTo1nWpsuYqy2NdTGvbvsa0Xz7iuKvcOA/Unra8A7cNLC4LBhYMLBhYMLBg4PMZiG+nozZoZjXzOmU8NZR1h1kp3THXutwKbwd6G470SVtCXF9MDRFx3eHqHPbqVPvi1BokKLyxEotOoBXeXsSGSKqVWjIS4OUWptok5xKr2Q6Hskss8zjd6X0kex+jOf9rsob/HBc/+y954hP/mLMf+ydsfuJfMrrr5xnf+8vw8O8Tzn4Ss/c4tt6hkwSW0oS+Vx9k6TRBLgapVbyciBgTBU+DbiouhkEZ2sTRFWJ4/8YXvMZyYgJjDK2wkhstrVEETscTGoliV1p62oB0da/T1GTVnLScafNQwHzCaHOLrUefZGX5qJrRZ3Pbc+Q4PHEa7rr/owzWSjYnj5EOasxajut2aMRYkPgu5jWTyS6PPvZpouX3xMllpNYlolPqWUpHu8ueTcmNI9N4JE2AWj2vapqyotvptO1utGGI7Y59SNMUm+iB4MrDi8IgNPugJj4cVa1xrCv5K6Mf/AAAEABJREFUHUnaxTrtaIPAEJIN6FwPXW0Quq+Reyv07oSBMHw9LL2eYrrOLBxlt1nn3NixXVjIh/QHtKgaiMMXRaXRrSjGC4n8QtWq+cS/fz0rGgpZ8+fqU6WNRPzyp0UcX8Co7xHWJjhtTmIf0XEwdvK+ZGeaWjTsaNhVh8WpDe3nRgqV2jUc8K4gbXONfHEe6jkxxtCoP4GGgzZ7WbQbjaGxkGWOfr+v8o14KPTiQgI87jyUL6icOJ4qDaO5/GVD9doIlRXdpzZhame0esd6ImK9B4jhBVoGFpcFAwsGFgy86hjwWqgaLcaN7bO8dpLl9RtZ27hZFvHDkiEZ+JwovO2B8G4Z8sTPXCPa4FW6aIm9SjW/SNXaEAuKF99qiyBR0Fq/jboWIdL7vWV6nSGprL8DWTzXun1Wez0ODTKODOcc6W+znm+ybM6Szx+h2b6bydk/YffJj/PAn/waj3/m9zj32Q+y9/DHCRceJP6HMkkyVXkFVtbbIDGCYFR+FDHGGLys4d7XtIfxtGJCwoIofLh8XOm/HPVsJwq4iBhvjDonxHBd1601MktScolfZxy2/RfUioYksRJPCblzREt9NS+ZjibgE44eu47VNZAxmYtbm7A+xGSBytaEespEZt5ZLWt3k8to3cFLjJ0++whLy3DHnTeoKSXjyYROp0/UYl7COkhwt676rQSiw4gb27YxCkB0ZE7iNApva/FKP1c9qM26pdNidI1nCFERe0nChmCjfx/GKF9wlJWjqVKJ9L76kDNrehR1T7vdAbNqKJG4KrG8ymy+StK/Hu82KMOQJNU86C8TVFxbdVBtlyHdR3wzUGgHPRnPteGYCaXEaSB+SlJXASuOE5diTGyp2FY49j+Oh0q6HI/aFcSLV15VFG+8ZDCISuIRaY99sDbBCWAJ2glW2jBEMR3vx3QRB+2Nfh/252jbJUUEJQxiXl5i2Z1ORpIkmgdVO5Zx3sU5brXZi58OxXQvCozHtAX59kp8VlpcDj6HE5QhDt9z3FpELRhYMLBgYMHAy8bAy1+RljeMk25IO2TDQ5y47g5OXv8GTtz0RlYOXUui9T5IpRGt3loPowA37ZoSV41GDY7uwXqj4Mt82pe5vueoLjbhhSESaShxoRS1jRbvmn06E1GcQxgQwird/o2KP8nm9jJbwu5ojb2dFWaTZVlGLUZCs5d2WV5aYW11lY21JdaXM1YGniMSqXm6zaULd3Pv3b/Dvff9NuPNT6sfT+AUb1wJ1qFZINdgzD7QcSA65X3WGVsZ8azo5wgaY54Zq7CVKjLGEN3gArVEcxMq9VVCKiZ3lvbQvIo+ZyxLgx6721sEX3LLbTewvAJ7e/DgQ+fYOztjsHqMSizuzCW+fYXLV/FmhUOHX8OH/vBP+cAHHuOaaxE2CLNNesOEtOdUt6c0EqhqT6V2RQSJbJMm2DxFmhVsIqHeIc9zkGiL2i4KYLRj1cBoP2JbEAxB4g8dkq7y1ySp4mwJvqBS2+O3xkHtNLaDyQek2ngk1mJNKuRY+so3UAnaUJhl6qpHqDLK+JsYpWc5yehovoRJQSa6VLxEMhKWUBQ18dvtKFYj6irOKUsjc3hQ29I0J9PmzRinOgxGrirCyLVCbH/cqBykR62J958Bo3GPeEbkCw9o36O2PJ0/qPi4IYh1W5to41AR5+GBlfqAXxGqTB7nnFyF4oBEAaxxtOIzqI3qNtq7asgMMS6WU6lCUUH7Q8/EvJY4Hi8EXD5sbLRKIcIENBl46lCbEGKdEQfxHitvhJzFuWBgwcCCgQUDrzoGZlUpg1stY16qJW+FOizJXZUrg1xp8O1nJwajxcMcsNOuJ574hUQU8AfRL7f7Fb16mYCEd0Mi4ekotRwHiMTK15BL4w0wa6/h0E1v48gN72Zp4y1019+E672esb+BrfkRxhxlp1ni/LTD2e2GM1tzTl8qOLsz5+Jexfa0oTY5neEqw7UN1o6cYHAofu7QYyJxJmWiQXSq12EkRowxBCuEffB5h9+PUTvR1NgPPP/VGIMxsawgkaX+KakxhiiabGIo1O9ZKJhRUyW6n2XgchXtqCQmYxPVFMbjPQnpZapyh9UVxw/98LfKmgm/+9uP8cEPPkKa3qRsN9Lp3cBw+RZ6a3eSd67l3s88zr/7mffJigw//lfey5HXHOXcxcdYO7bGxknx0FV9nZQ6U32aTYVEXPyfKMdNybQuyXpd+sMBvcEAKXCk4iA20zq6WRdM5M0oTiAeKiQ6JhC0qaiaqTT6HJKGtGNI8wQv7sq6oi5mEpaVHrxKfamJorP2VrkTVZGDzyS+HWmSYxtHM620Dw6syJq7JO66SqqhUhkwL5pWePvG4GxC4lKcYOUPIjCKVud0z6FxMMrTtK7BYo0jilNjDFxxOOeuCL00Xr0AUTtQ/fvlNzVt21CbndrvG8RLUBojKI3iddVp23l10MYozvf7aEn01iT2JYrtRgXGvj0zXaxPfTMOj0WhF4TQ5lX7jLJ/kdOEL5JgcXvBwIKBBQMLBl41DMQlodPpYGUUq0PGXG/qp0VKXXdpTA9ch/01Jq5RYIJtgY6oISIglqKIq3Daq1Dni1alFXFWIs/JUptI9FnTaDmXyMBRkVGEvgRoF/LrWLrpPWy8+QdY/+of4tCbfpjjb/kRTnzVD5Df+F7s9e8knHwrzdG34I++FXfyHfSufQ/DG7+O4fVfy9J1X8t1r/8e7nzXj3H8jm8nZLdTVDIDp9dRhR7zedWOYd7tU8hfzEp6vRg/pylLiZ7Q9rmR1TACSRZj/2zURxEUM0c3QoUh1USv32f96GF8N1D2AkVasxcqdquasZoztxKfnSGN5Oby+iG81Eu6kmvy7TCbPsFf+L63856vyXnofvhX//zD/OxP38Pm+ZNM9l6jtwGv4bHPwh/+wWP8T//TP+ZTMvR/53cPeNd7bmd08UHJ/D3m9Rh6GYNrj9O59iS9a44yOHmEpeMbLB07zPKRDZY3NuhuHCJbXYGOxiGAngx1Xx6dUoX7fqy65HTT4uWP+jAYQ9SueSfBSHhjS7wQrMS2UQdtaEVi0kvIhY6UdJY70tRJiFqMykGHNLb6VKvfhuX+EplRGsX3s4RmPmekDdZUwrsOaopyNUL8u9f7YUu0/hqJWGxC/BvXRbmfzsi671UOqieK/mgpj24MG9VhjNFQqVDdj3Ft0isvGg816sqYF+R3ok1Vqa797NEf6491Rit8tNZPZeXf2xu1aeLeLKaM8zAEo81YQxTo1iREBDV5vy8eYwxYR6axs0mm/jfahFUE9S/oXvwUx5BozBKa4Ki0cTlA3ARFxHh/OU0wqfI+DeLrQP1AbBqvadFQyzVY4mbGGKP2BlFkQWnQYYIul884U1DNl4MLZ8HAgoF9BhbXBQOvGgaMFoWmCdJdnkF/Q3psQHBL5PkyjQxx3getI1rVL68dxphXDDda2V4xbXlBDXEYLe1okfZYqYgQPPGIC703GROfM6l7VH4Z7Dp0roGV18DGnUiBs3Lbd3Pojr/IsTf8JU6++Uc5+aa/xNE3/gCH7vxu1m/9Fg7d+B6WT7wJt3QzTbIhAbIki3eXuU8lQlOaKAxMAhIWRnBR9GLxQVESbF5qJngDSmeMwRhDeyhB0L3W/0Iv1tBd65Ov9eisD+msrdJZXZN7iHxlnXRpje7qIZBQPxy/n2EqgbNFWZzCuE3+3t/5q3z/972W00/O+Z//pw/y3/ztf8T/8r/8FP/g//Mz/Pf/r3/E3/t7P8U998L3/YUV/vpPfDdrG+LWjDhydI0szzl77oL62ahrXjrK0KSW0E2hl8OgC30hzrCIy91+qqvih4gYIW6io0LkKLFEmTHKYB2jyZ7KVx1iezTZZVZO6Mqa3hn2abTZOn/urCzx57mwtc3m7g47ozG7oyl7o5n8FbMC5qWn8YmEtJHYRP0PzGcN5dwTBfM+9v1xTFpozKKrBn2RU+39IileutsHBD5XDbFdVj94DFbz0GhDWteBaCk3WKzmrDEGY5zuW2Bf7B702RjDlUe0fttYjtIHcdOOnTYgQeUSy9JTaF1G4nKStEOW5mSaI2mSYbV5MbrfKJ8M6ZSVF/cNRdlIPqse40AwQggKYzHyO+VDR4yR057mcpej26KNXVwWDCwYWDCwYODVxEBcF2oZX5Mk0RrTZVuGtK2tgtOnN9mdzElaS1PAaLHSSogNYidqDSEuMxGKuWqnvWo1H1QsInjBMFqmnYS3wbXENiALOBJlwXi8Fe0yDZY2Y0bKGLnyz5MedXcJ3zlJE15P49+JD+8A3g7mLcIbhduFG6B3M3SOE9xQAj6Rda9W2jnWeFQ0Piq32H7jIM3aAfcKx92Yc6nugzZmEkEBYxwWB7oqAiMBrsALO43Bqw35sEu20idbHUpoL5NLfCcrq7C8BkNZnIdLqk719jOYbcsAXdHNC/YufJZrb+rzN//Wd/BjP/4uvkpdvnABfumXHuPf/ey9PP7YDrfebvm7f/dN/M2/+T3ccGPKpQufZjQ6TR3/1GLpWF0/TmUs8lI5K/GdCCkhTvosgQjdp8VBN408Qpz5Qd7IgcYsxDAx3mFMsg/xlHa6OIltk/fp9nvEZNt7uzz++ON85r4H2JW63i0q9iTkxrVhWtNiUsFEons0h0LCu7Idattj2iTsFYbdwjKWazVGTiLf2ZTEZU9DD7SLA6wmPvOMjT7AwR0rz/NBt17K06gtEc9TR/AWZzPxmUrwer2lCfJDEl8JBLmi3GHaH0w2knsAwBhDkGA2GCJPEQHbzuc4pwnye6gqow1OYCLSd/dmbG6OuHBxj/Pn97h4aaSwNkSKn2pw6sbixHOnm9Mf9PAkYBOdWes2qr9qAtpHE8s/gAG14jLU7oMwi2PBwIKBBQMLBl6FDHjpqwZrY9ct21tjGecMm/H/PZnVaPkCU4MMd0YrTYTVmhVwBK1jLdpESnIVzrbZV6HeF6lKi5GoDlrAo0iIVruAXotLzBkanMRpFFAmCkONUKmFfSoxMfYw0gI/qh3zekhRdJhMO4zGHcaTHrNZj7LsUzdLVLOUqkjwdarhsqTGkhlIQoVrqla0YBJayOqXZ32McUTxncjq5yUuG1kco7g0xmDVDivxEMP8GY7Yp89LpnL24yzeCCoTCZiQpvhUbVG9ROEoeLWx3ZkkRhNzirENeT+hGF3k0mOf4brblvmJv/Gt/NN//Hf5p//kR/nf/rdv5p/80+/mH//T/4r/9f/73/JX//r3c82xPlvnH4FmyqGVNbS3YbS7jYuNsLpYI41k1Bbwmta1lFNT1zS1xkJc8YWg8Wo3TMqpknSqQFm+CSmEjPhpQ7EnBS2TaWIlxNMeo1ml8WpI8iVcd5mks4xLh6KgCy4XJOQkqo3NtGFSkc7iMqd4qzcWMC4FCcZZ41or+Xg8lXCctBiPx0+50a/cXxmnCRCBjmB0iafmhgeruWGwmtO1BLg2j4ozBoKyWNEd/RHoiOsWGKsAABAASURBVHFyNGRmHwbiPWMcxtg2TzlvVA6U2uCMJLjH05KxxqQoPWVjCEZjp3EwQh2c3jhYPWfI0u3bdKNJze446O2E5oiex/j8WqWNMMrr1b74/NSaQxwc+qF54FWTsGr7QfiV6i7atWBgwcCCgQUDLx0DRsI6+Jq69sy0LnU70gRJLvUXaBSPxLc1ldaL+opGWKmNBK/17IrIl92rpfdlr/NFrNDSGLePKADbkj3GlFFqSBzK9aW0Zy2xrCXeOVKXkCUpiaxvmQRpllR0s0A/a+jmgtxc2i2TWEtSh3QbiVU+ISMlx5BroPOqwQmmFQUWjSRI8GWdHkZip2qM8mqAG92SAPeCUatQfnTsi2rlk/+LnftpL6cy5rIHjJG/NppfVqLIEbzDB6Pp6OV6Ggnb2nqIn4JklrybUUxGMJuycWSDQSdw/sEPUozvYm31DG+Q9ft7f+A43/XD1/LGNxv6g1OMLsi6fP4MWdNhJd0gq3p0XZelrqGcnifxniRaM1WNE1QxEYomCihpKwIIRtcIOfGM3igWbQN6OAxeDwhKaAVHkPD2YrvbWRX/fQk9y3jasLdX432H5eXjXHPNbaTJKsYOwPT0sGU0Eu3N5TExxogjiAJT0wMNCXo+mdVBgLgZC8aq5oBoU0IDSvhsfwx/PmJn2T8+/+Z+/Mtyje24ApHTiNimy/UbY+SzNJq3VRXkgvZHrRuUNQTE9z6UsD29shygUUyjNB6rNz+mFdHTwjPVG4doya40ByOiGJ+X4rZomF1GDB+gmHsiDu5NlXZS1BpbT61KgspH42FsSvQH+Ylxql+zQvPDCooJsD9fPItjwcCCgQUDCwaek4E/55FBq4PHtAtYXCFMu25ohVC/PRJGWicqoZTfa+1QnHIQjXtSh8gwRKsVuCpHbPFVqfjFqDRSWYvERpZvb514NBhDpFdENxjtfJJQk2lwUomRzBv5Hc4nWAnGaMGt53sSIbsatAKX1NjUq5xKFtOCsp6hovGukaCtZMGLf11jprQl1pQS8arLWnVFUNlIfHckvp1cH9WKde09LyUaBXSEIlqhg9rTNjZGfAE8nSc8M5U6alSGk9hMfCYrfIpReD9RUJsFNSuT4A71nHo6wnY6WG0MZrJSyvxNJ01ZX4Jusk1dnGK89wBblz7N1umPsrt1N4N8T7r4kiz9NYO0g5nD7oU9/LSSxTlXfouVddKpr4kGI3KcGiuxLMh12uygI1ITIcq5Em1zTSMSBSKUGEP7cKhfCIntkwyPkOVrskg3jEZK57XBMUOmsp76Oieo/9TqrAqPWt7FTy0IJCoq/hk7o7ZFkanpQFXV1Gqzj/VYR6/fYTDoP4XhcEDEQVxs0fMhtAWrkudL8FLHx/q1deApPKvCluAYpx9Krd9KdAfKEuYaS9FA0yi3EPmJKQ+gR+bAqzwoneaTR1wb+b3KqGX99syrRgifh2gFj7+gGq0REdFfafdTa2y0XVOLE8FJpFdMNB8jqsrj9QPRaI4m2iA7iXDQuLbYb47RY2CUM4aMLlZhOYtzwcCCgQUDCwZeRQzElSEK70SeTJc87zKbSevEhU0Lg3NaIUyj1aPRat9cZkZxCgWSqBAux10dR82+OhW/GLUGY6kkQmsJYC8/sloakS6JgZOaSCQKOxLnuTfkdUIydySFxc2im2BKQ0wfxXUjgV25mjIiDZQtGmZ2LhTM3EyYUKRj3RtRZWN8OsU49SSoRtUVAzbvkLiMKLiN6gZLCJILDTosKO2BoEbiT5Ff9Hwq/eeldDifyvqcC+qfhIt6hTFBaDBREQuVn8taKcXV1GSdAVnah91GFu+52upx9YxmNpF1G5a0eehJlGeatJmtGfRTutqQ4CtcnrK8tILV5oWdiRSc6pAgQ5Zkoqt+mgMYo94brjyCAlcifrOuwsB44jhg4t3IlyOojtBkEtsV9V6pttbUVYozan/Wwdouvs6xTaL2W1Kl7+DoqP6OHqtc45+FSrbzkkT9N82cUE4xdakRacikzDu5kRAPrZhsGq8xiwJzHzEcQdsxz+e7ivpCp9pBxBdK82Lci5xFPE9ZRpx4H4hzyOo5Qb0v55XEd6ONiFffaaH9IaKMpw4NRRuWW2t844YllmGMxWjSx18kjp8XTaalrNkVog+XZNrM9FlZHXB4Y8CRo31W15ZYXlnSW5QBqcYtqP5C9e+NJuxsa3OnsmpVXmhHMC1KifhG4wBG8UZ1oUOPdDs1Yjej/0ro9uJcMLBgYMHAgoFXIQPS3Fq36rbn6ys9sixnZWWFTjQ6ymRKhIn3PaZdy2NSC9JhcS3cR4x7+aFWvPyVPmeNEmAIQYLvGYhx5iBHbK7FirgII2EQBUErbpXESGi0UHzcESHREVVBkDKIQCLcSKzmtkOeDsnzAblGL7OVRNxE4mwHykskzSY9t8cgG9NPR3JHDNMJw3xK343osElaXaApzpLaEcaURO2N6UOyTu2WqMhoiA0pJZBLieMGp0S2icIypZGwCNqZKQVf0hG5MLrofCpfLCToov55CZm27+INTbyqnJN1ZdldXqWYNSDLo5MAb7Q77Cz1aYoZNnX0Ol1Sl5IER2YS4l+OqeYTqtk22qVANYVCcInCDlWD6y+BxoJ4qHpiGyJ00zeNRF1DFErx9vPDQtsXtU3tBYlgWbxrP9Dbh3XWD99J41clwq3EdopV26TT9FYC9SsheKdRV7yuSSvYVJja0DSVxOUcqzFQDGqM0tYK1yQukKeGTgrOqnrxaa3FWnMFYlg3ef7DqO/exI4/f5qX/M4XEfjqmvpt2mYY41q30TysypqmlviuQXS1iDfblJe7dBDvvSHmCXL3ebKYy2UNBgN6vR5pmqqMQCEBvbc3Z3NzzsWLei4aFB9LBucsSZK0afM81/PXJcm6WKNnRQJ/XjYas5r4C5e12ug9ymx00SjKiW8avPXscx4uuzGRkizOBQOvYAYWTVswsGDgxWfA2lxGOS8jWk1/BZbXU46ezNs32fW8lP6wWkMEVb2/rMWrxyh8tZfu/VapIVfrjEIxNsKICeMaTFIJJd5p4baVXI8YFBzGOEksuRI9Vq+wI3pOi7jVgm4SrO4mJsVYCQGFgzGQOkyWYns5Vm4l7vf0amJ3NGO8sydRNpfmn5IkU/KOkO+RmnOY2UOwdS+c/STVfR/gwh+9j0d/599x/6//NPf+5s/wwO//Bx7+2K9S7d7PsF9RVGKwWYPBa5gmJynzVdr/ZCapSao9zFgifeY1EXKc7VC5hHnMYhVlFH8ZFq9+PA21Xr1SP5R2f6MRog9iVJtHpcTvQcRfUE5j9nNYKSdDIDGWMK8JhSF3A0IU//NCXJTyj3HiRDsBgkS5DQmN3gaE2pKIw0T8JZkDGsgskUt8CRKvVjtMzXj53T6shQgTXYeR3wrKvD98l9tjCBxAGSCRyJbgL5uJgjNc4pU3VfxxTHqL8Frm9TUS4Csaow5Wc8K6ipDVFKHGpuqfMWLNEMe2MY7Gqh82k5tRm7T9JcupxGYlsenSnH63S+Ig/sc6oo0ItFELEnwHiOEIK/YPYIJV2qcR+xYRxeDzQgn8F4BuvfBT7fHGqu+OfTf6oa1PnTpoU9AOKIijCMSNceJX86/RSIxnNfu/NNkwngYB9HigPZt+qMHuTsVsKr41P5zyGOOI8zBxpt2wTSe7FHprUldzNKHEqyHPErqdrIUBIqwuzkKaGN13dPKEjtKUGhcvjpOsR9BYzYqayaRQ3UFlWTU3ofKNNls1JnFYld1IgBd6emrT4FUui2PBwIKBBQMLBl5VDBgZ3uYjT56v0Ojt/J7Wb9Nv2CsLrUm77Vqd+kyG1ZygtNFw08gsaoRMBtnMe61N/qpxZl/emp9Vm8RDmkTLV4J4oKoaLfq1Xj3XNMFrMQZdqeRv4SvKUElQVfik0mJck9gGp/umUZ54vympQ4N3HjQg49kWxfwCdXkGywU63S2WVmcsr00ZrE8hPAGVhPbup+HUh6g/9+tM7vpFNj/+s5z9yM/w2If/HWfu/W3mF+4iLU/RtZuk7Ki9l2iqTRJT0NSFRGMPb/uqc53OyjVqX4+5BEsrVFC0Bl+Nh8powCV+rCWKCN36ks+gHC0ksIJpxJOguPYMtnXiRZorOuqj4iSsaSF/G9voup8viBliPsE+Bd1uz6DyBfn361RxB37lC0bhAzwVL89znFYFPBMSzY0yS3QlSaYcllr8lE2HxhzCZNrEhPiH89cIobNfEWq3+qwnCxWn+aGwcgaJS6/2NMEQESQSo8isxXa0pMZ7VnU451QWsqKHWIRyfoWfGq+DsfuSenKQT5lC5KwJ7fM310ZtOq0lgGvG41p343y5Eoo6OI0n/g9jeZ6SSRSn2ugmepPknEHTuwXtKAWe20VpLEZjFdSeEJPFMfRow9VoE6CnX3FGhdkkpdEPiUrPefzkxTjlcyp2cS4YWDCwYGDBwKuQAStjThcvIV3LKDieb5PIeJdlgU4vJ9OaQdQ8JATpAy0loDUrImrGKBFtG8lVOexVqfWpSq2Etqf2qRbhHlk6lEVsWYQuYZGQ9TnGdSSyU7wL1GlFkxbU2VSW5ZH8E4rpFtV0V6JNQlriG+sxaRAkHPI5A72K6CzJst05p/X/Hhh9CJ7498zv/efs/un/zqUHf5JTn/1JHrnnX/HQPT/Jkw/+Attnfws/+Ri5uZdDKxfp98+p/rOM/RlGdhNzyHLojhPc/PavwnVXCL6jtvepVCUkrKyu49IeZeVkHNauywzA9EFhSk88ErUTWW6RfIzhz4PESCuqPu/Gn7MIX2usrdDVhmYgzoaUzZK6vkrSWddGK6cxiWDxxqrzlyFrudGDZcSTMQZjjO49fRpjiCIQHXEDZIyRQMxIUz2IUnkxzjmnu6/u00ZhKxjzNH+RG++9xmN/rn4hhrIsu8xrqh98Cc9V3hfKbzW28X6sL7oEQxCqqmIyK5jLMq5CcTZVe9Dz1LTJnLGaM671f0mXReIFAwsGFgwsGPiKZyB+hljJ2OqloPv9AdEwG9Sr3flIhpsZ8V6QzopxXstbRPRHRH+Ekl+10161mtuKPZLeQomXRdtr9+KbSvq5wcZPBGSNszOFZY1L6pKsaUjCHEehhXeKDTt0uhM6/T16vRHdzjbd9Dx58zhm+gBh926KCx9h99Hf4/xn3seTH/95nvzEz3Hmnv/E9iO/w+j0h9h98iPMt+4mqU4xyEcM+rXKDBLbgUIiYEuv5SdGm4Glkywdu5Mj17+Noze+i8PXvJXu+p3YdE2CIAOTy2rvZZ0zZMNDJPmK+tXVBOhKSA7BdqkbSy1RIVO5JHrYt9gHXsVHwAQ0nhJRoasd7IA6rIE9AukRQrpCTRTfLmoyQsuUwegtggmWmBcM8Yja0Rgj4RZayMs+9uNimii2Y1wUelFgJkmMXSAyYIwhCufIUSJi0jQlghdwRG4P8MWyq1rQWIb2J6FVGxKscXpEAvGTlELPf9Dpf2NpAAAQAElEQVR4W+s0nhpLpTO6HxHH8YuVv7i/YGDBwIKBVxIDi7a8eAy4rqUKc7aKTX73D36XX3z/+/jlX/uPPPjwg5gswauqVoCbffUgSaeYV8Zpr2Yzgq3JeiVWordhk7oUikuYYodeM6Mny3DPBvpqZV+Lb0+Wyp6xivf0ohivd6C4HyYfh80/oDn1GxQP/hJ79/4Mu3f9FDuf/EnOfuT/ZOfTv0D96B/Q2bmPpeocK26PpbSQW7EWGpZr6JaOUOYSy4co3A2Ug6+iWnsP9th3kZ34fobX/AhrJ36U1SM/RCf9JiZbb2Tz8XWmoy6TqZewhkCHYDqQLWkjcBjsiiZGnyb02vggye01G4I2GAhOdbf8S3zwbLQ3/nxfjLpnNL5IUDVVRl0viaejmOwavDvMPAyptKmprcVjlVpn5El+Ix4JCl8+w2W/MQZjJNIUjlw3TUMUaRF1XbefVkQ3hpXscu5XrxP5OUDk5AB/VvH8fOmM2R+HL8ZsHLdYRkxn4jbMSXzbBGNTDa9lUswpZP32Gk+jeOdSja8linXfsDgWDCwYWDCwYOBVyICXCKhCQymdOJlPue/hz/Lpe+/iM5+9myfPnVJ8Rfy0N0qFiAPhHd2Iq03ZZUVztZrRSAyNVPmYblYxGDQt8u4U7DY052H2OEwehl2J7At3wek/Yf6orNkPfJCtB2TRvufXOHf3r/Lkp/8jT971nzj/2V9n9OgHaM58DLv5Gdaacxwyu6xnEtmdRMK5Q92kjAvH9jij4ToJu1vA3YHN30AyeAv9w1/L+rXfxpEbv5uTr/1BNq7/drLVd1LYW9ibnWA0O85kdoxpsczWTsmsKCnmASvh0H6bTJ/+8Djd/lGVvyQBrjqRuE+s6mq0yZgTqrq13F7lAeDqHbFmD6aByIrGxHu9YXDHID1B49YpfJ9KIqwx4s164msm9MAZCTF7GcZAFG9RNEbXGCNxZlrBXYnj+PlCvKdKiKI7hqPYjGmly2P0qxpWG5sDGGNaLiM3kbOIL0aOMft8x3TG7PutjS4aB77oEcU3xPSGp/NZjHFYk+ptUk0hAR7/Bjh6hqwEeCu8oxrHAFZYnAsGFgwsGFgw8GpiIApoL4Vlc0NnucvS2jKHjh7i8JFDxF/MR+tRTBN1w74bkJ3vKYpi3JXhp268TJ6runIZdbIqC5pigi92YHoO9h6DS3cjkzWcej/VZ3+R+p6fZf6Zn2L0mZ/kknDxnp9k67M/w+b9v0Rz6ZP47ftJJo8xqM+ybvbYyGYc6cKhXs5yp0tiOkynGee2Had3+2yFa2hW30zn2u+i2ZAl+/qf4PCdf4cjX/V32Xjt32L16Pdj0rcznd/MqSdzLm52GE07TOoOhc2YpY6ya/C9BC8VKJ0ggVAircd44qn2IB1ey/LaTTSmTykRUVsgDVjXUDdzfFnh4ui3ltzIxPNB+f48n6FS7zzYXOJ6SQ/HmtzDlHZFlu+MWuTG/6Uz7nK9jUJdqls5rjwPxGJ0rQU9c0ThWJYlUXA754ifUNh4E4jhiH3hp4hX8Rk5OYAxhiv9xhi+2GGMEd/7OEgbeT3AQdzzuTFdvGeMiQ61pkKEl6gO1umtEe3nJ/N5RRTdBkfQcxNhJcRZHAsGXigDi3wLBhYMfEUzkHRzrT+WoprJIDpmPBtDatEyQWZTgnoXBbaWDLS0KAQxfOBvI67SRa28SjWrWkvNskSsa3bZOf8Aj332w3zuE7/KQ5+UFfveX+Hig7/B7rk/YO/ih5htfZR69Kck1YOsJGc4PNzj+GpgkDmGnSWWBmv0+odx+Tpzv8rWtM/ZvS5PbPWJYtttvJnDt30r17zxezj+uu9m/ZZvYnDj1zK46Rth463spDezOT7Che0hlybremVxkqxzA/3+tfR6R+hkfYzaW5Y7+GYTm+yRdyf0h9DtOQ1+IQHesLtbsb2roe0cobt6HZUdUJJQRnNtEggS66Fu8HWQETfBxFkhLl6dp3jSRiT23bquHpglGpapzEBM9yi10Wkselhk9W6Ft9IjmBoNRouo2aLojkBHDEdE8V3XtYRaIEkS8jwnCvCILMsU55R6cca3AAeInEUeI75UZmKeiFjGAWK5f9Zy4piFgMYLvIY4Am1MDVabWk9RNm08GvgQnxndc24xhiyOBQMLBhYMvEoZGE32pBk8SZpIr2Uy1jTUTcN4OqaSivAG4nJxQI+WmMteCYvo0zoSnauB2IKrUW9bpwsN1Ns8ef+HufcTv87O2U+Q8jjWP4QNDzIcnmU4uEC3e5HOYJfhWtP+IXXbEcGmkshOZJEesjPa4MLeEc5Pr+dCeD27w/dSX/P9uNt+jMPv/jusvvVvkd3xQ9QnvpHp2tuYLr+BSe9WRukxLprAbhYY5ym7iWHiMuZJh1ItqSq09Duq6UjW7PN06osc7m6x0TvHin2ArH5AFvUnmM13yDInWWgxpiuh0GF8oYb+MXqrJyg0wFNfSUxWVH6OlWZIQ85kZ0ao43RQPptgBFRjFBdRyBhjxNMB5L3yNFIoEVfGfaX5Y/vjHNAYYFNM0odkSG0kvIOj9IEmdl8bFqM0TulNFOGmQduYy0ItiHPTWrONMbKSNhqTgii8M4ns4XCoscmIhzEGay3x8Co7IvpfzTDGtPwZs+9+qVzEeRpxkM+Y/XKMMU9xzRc4rJ4aZ/YThKAflPImKTg9i8HortA0gUriO7rOWdIkx2ocgzaxLI4FAwsGFgwsGHhVMpDLqFZTSw8YiqokWCMjjZdm7Mr47aQRtKiImbheGGPkg/inaqMgD5fDbeRVuOwrkatQcazSiDRszVIHVvuWoTDoBbo9g0k9MwnVicTZrnTshZnl1J7j9KjH2ekhtpqT7BlZpo+8jeVr382R13wbJ+78Xk6+/gdk2f5B1m77PpZv/i52stex7W5jM9zMVriOPU4w8ccYVYfZm/cl0jpUjcMHKwGXkiSO+GmIZ0pVb1NMn6Sfb3Foo2RteRc3vYdLn/tNHvvkz/Pgn/4S93zyA5w994Qs2JVEniGNrzzoMZln7F2q6C4dx/U2KKKYlxnXShASEuq5Jwmp6vc820K4L2YsUkX8uT+yFC8zZ1mijYljLk5mtfwBkvgf+5iAaR8tbTZEhoK6erys315CPHIVocj2QYtlxXB82NJUKi7eWOAVzsAzmxcCGssIeYxD2huvOVDHDZOi4vgaJTLGPDPjIrRgYMHAgoEFA68aBqq5hLfWAik3OmnO2tKqNFhKU3vpxwKr9eK5ydjXE8ig99z3X/pY+9JX8fw1tEJqVkAVaIrA9uaUi5slo3mXmTnMiOPsmBuZ999EfvzbWZcl+/hX/9dc/86/zw3v+B+5/h3/D/IbvoPs2veQHH8HYf2NTLs3c6ne4MxenycvJtT2OHXY0GCs4csVQrVKqJcw9TKmGLLs11iZ9+hMDXkxJw8jum6bXucC/cEpjly7J6H8CR7+1L/hMx/8xzz2qZ+jPv+HLM/uZbl6gvVB3DT0SFJDU2kPJuGYSsCbZMC8GZD1jpP3T9IwZFolWNsjmAQZwslsTlU11JUn6CUA2gBEGGMwxgBWeNYZJ0vEs6K/IoOxv87h5frgMLaDdbnCiiMg46a65cWCoDTWG4Uvn7J+Q6NUkbj9uCjK4kYmCvB98e32byyur2AGvNqm+R8gCAoQNMwxtokX4whxBmiDFsc2Wr/jOMd0CywYWDCwYOBFYWBRyFckA90sJzMpxbxg8+IWxXTOdDwlsSn9+J8eAubyusLlQ8tLG/cc6upyipfHuar1BzLoXyuB+2Zuue293HDze7jmxq/jxtu+lZte931c+7q/wI3v/Qmue8/f4Mhbf5zhrT9AeuRrGadfzeniZh7eOcReepI9d5itsMpWNZA1W8K96RLMkCRZwvlUsC2SOsHVBhnVySTmBi6j3rmEmZxnwEUO93bY6J1nyXwWRh9hduH3uOcP/wmnPvcr+OJB+skuuS1lsTZ0s2XWlk7wxte9lSOHj+ObShNgBMaT5JCksQ0DymaVbHCd4k7otcgSZd3D2h7OpRgJzyi669oT/6axbxqMtbqfEo8Yju6fa1QSXXp4bNLFuii+M2yaaPMRqCMfeIzGynrxojcGVgBLEM8RUWQfIPIUhXdE9Fsbrwt8RTBweTyDgbjHitbuyjfEsY1x0d9oPsSxXYjvr4gRXTRywcCCgQUDLxkDUVRHy3dOl0G+xNpwldVo+TYJqbSVlhIikF6Iabkc4hVyXFV5EnwPqmMweBuDG79Hlu0fYvCaHyC5/vvh+HfC2jfJuHknvr6VYnaSndE650bL7DbrVPmG8h1jHHpCylQrdiEEa8idYSk3rAlZOaZbTxn4gl6YyF8ItYarkZgec+xkw+rKOQnyT1Fc+i22H/lpzt/7L7hwzz/l0r3/kvX60wzKz2Fn56nmDZU9Rrr6DlZv/GGOvO7HqZojzONfOJmXZNLMnW6QPRbmZa17XSbFgCy/icHwtRKMxyXQ+3jfkahIpDIauZYoKubzeSvAW/OfVKMxpo1/mefJy1ydbS3+xmijoo3YXG9AiqrGGCNejMa90qYJQWFtooxAEMmykgc9UFGUGXFlNebK0uZDRxRn+1Bgcb5yGZDgNu1PRa9pv2+eiOMYGyxDN01QvMY2huN4tuFoHlc+8IqOkLM4FwwsGFgwsGDgVcaAxdRBxrlAOSsIZWC8O2a2N6WRVtNd3bPtpydxmbEBDK+cw17NpjTWMtqeUU/VjLKDL/s0M4nT8YBqtEQxXsEn1xDS45h0HW8GWpC7VLJgVyK6LjyJ65MmA5Jo5Za/CV2KJmVX97YnM0obqCWHg53j7FTpdzUYFwnFKarxAzx59y/x6D0/J7yPs5/7TXZPfxymj3G4W3HdxjJOJjgrgd8bXMOx697CTXd+Gxu3fAtV7w1sjdYYj3uEOqeTZvT6GTapqJox0VKXpANqWb61k6Dbv5V+/yaCX6KunAS4lzuXyFTfsa3QruuaCN0kio2rOTYvR91B/cZ2qBvLXBbwsvJUegtQVRXR6p9YK+Edkch1WO8wArJ+a59F/PODxjz9OBljcNrxWuWL/DUNi+MrgIGA13xvWhw018sTN6XG7I9v/CUZ0E9PxRtjMMbItzj//DGw6NGCgQUDCwa+OANWy0G/u9RqgsnOjDyVhpzX9Dp9Bt2BCgjENCZY+V9560VslRp2dc5GFqzORo5fDRSdimlWUaSGMs+xIi/trUjc1swLta+GTGR3CQwpGYSZLNhTsllNUiQkdYYzOSZTef0u9VKfanWZUWfIrsobOc+8M4fONt48wWj8STZP/y5h5w/oF5/gcPIkR/oVq3lHu6khO7vrnL90hCZ9K0tHv5NjN/8gy9d8G0V2Bxdma2yHNegeJescod89JPGfUc6nzIottbDApZZgMzV8hcmkj+MEayu3kncO0/gYH6VEVIeeKBYj4iv1UhbzUlbw6HcSkirgz/FpMBozbVqpa6sNyrI2WIKevwAAEABJREFUKNqwaBMyn89wxmLUeyMTt6aKHjIFQuTNiGPxq5uRJ+8DrUFUgixyliQJxph2Q6Mci/OVzIDRgD6rfXEsA157UN+O45W3jTGfF3fl/YV/wcCCgQUDCwZeDQxYvAx2Tm/Cjx46wnd+y3fwnd/2nXz7t347N91wE8W0wATbCnCrZcaIkui2kP95z5fphn3R61FneT48uzIpKtmJmfuCORUmlYWzm+MkoEsJqmlZkfV6pCkSrDBtP6YftRbj1Br6nZzEJrKfOnxNK9Jl7CZCSZlW4HOonKNwgTqynjbUYcLu6Axnzz+I65aquWB3XLG545T3KHnvTVx78w9w/dt+gmNv+s8ZXPPNFPkd7DQbTN0SPu/RJA1lvUPuL9Kpz2Cnj1Du3o+pTtNPJzj1aKzXHxjHaJIxa4Zkw+uw/eMUdomZW6ZJh+qXUfsDmXU4vWb35YxGuw0bv3d1VpMHHVZwgqaPJhpCnFQEy74FmGe4Svicp3LzbDxnwi8h8qA8VLI3hkb9PUAMEw+Ns0FCSu8gkD9GeWVsTCLuO0zmme70WVo/xtLqYbBu/xMcMYP6aj0YPTzEw+iigFc5Xve9961Ii66qx2msI4yJCZV2cb7CGDgYl33XaAzREd9UyCHOi+jqUQD9DIj+CKsnyhiLMUY5jFwH8umyOBcMLBhYMLBg4FXHgKfRv6qak2ktuP26G3njiZt5x+2v48aNE0RlCEZrSgQEpfGKRW/OwYNUhw1yrtJpv9x6Y+P3YbXDeBrETl6BoIUzqPOxry0knmLdplTKypE1KbZxBIVriW6jQlOZuoOZ452s1k2U5wVJJ4E0oxSBpUklcaHUfVJIMkgd5EDXQj+BtFZYgixLOiI/ZVanVKaHzVZpukd4rBqwObydzg3fwfE7/wrH3/i3Wb31J2D9e2nM27i0d4Jtex3j/Dg7IWNUjQnJNsPBRQ4PHqW8+Fs05/4Tuw//Ak/e9e84d/+v4/ceZCmpGOZdoojI+zlTk7NLh/TITVQrN3KmXmWcHsGbDlLx2LpUew09p8aXY+ajPcJsJn2RYiRSG59SNxlekGoHtcUYJY68OkMw4AmtXmlUhJdIAUVCe219AdoGBf+U28Yr+oWcbd5YloozaktQHxvbobQ5cxN5VrtswLig+rTJUb+qcqowGOu06bKc3iyp00Mcvu71pL0Nzm/tUXlDpx/fGDSoa/t9Uh0qBaMBNemM+MuW8U/PGWNIrFU6tUZizQJZkpCnaRsfwy8lVN1VPb/cvqEN3POAP0v8s+t/mgyNBxp/jY+X22jwIjREGjvdi6fmwKyqqWTqNklK3GU3mrzF3NNUHmcz/UxxGsecVH6HwlgQguZI/CxFgcW5YGDBwIKBBQOvMgaiAa5JtH74GR0tLt3xHLt3juVyQrNziURxxiY0WmcqrUO11iFCqquEYquWajHmhatzxpXsJahZxUY1eIBn12D2O2yCllEt/s47LbIGpwU1xkWE4Ak0oqgiBLmmpiXbgBd9pY+aNWjvEpQOgjJZIdFdaqWd1hR7NePdObO9OdNxw3hiqMoeWfcox068ntvu/EZuuO07OXLDN9HdeCtl/zWMzRFGzTpb9RqXmmXM8Aib44RL23v0O4aThy1De5rd0x/k1P2/wvT8h7nw2IfYOXc3HTPh0PJQwq+jegLxly6bAHNhJJGxNfWUbo3Vk19NZ+NNXNgbUpQd8mxAngwoZH2fawJlJqfjcqpZSSMBXlcVmj8kqcVFNRr5i6Z+WX2NBWNEijVYiVBj5I+ANl4h2kNtaN0X9aJBiO3QjqnyFZWs9aVQa+y8xi5EURXbEhWX2pZmfbLOslrQYT53eiPgIN3g8InX0lk/icuWcekAl3Q1oIneRoyY6e2F9BgmUTYljxbupjbYxpFo7rA4XtEMaNg1L8FqHkTI0djqNIJabhOHsXpqjUVTR2+CoNFDE4LRcx/aNx6h8a0/UWFG+eIcUEQ7v21QIYtzwcCCgT+HDCy6tGDg+RnQEgFaAFJZXLPMyeDa0LelFpYZuQx+qeJi7kZrS2NA8hJazWCJC4tB+oWrd6gVL0Xl6pTRqniAL9BJY8SKNe1CetCSKNqCsu+7RuusQTqT0LJnifFxAY6LdaKFWxEEidt6XuJlNY//810zr2kKtaN0updD1acq+hLhXYppFIDHJaZfy0b3vax33knevVaW8Jy97oytzh67nSkzZdudQMfByUHCYTZpznycvc/+BvNHfxe39SlsfUa9m9AbbnDiujdz9PjbSDuybhvV0UkJ2mQlKme43CfvDigrxZtrWBq+icHwDVT1Kk09oFb7vF/RnFjRfFoi+A6NZkz8Kyh1PdWkUUPMDFyBsYWoUl9DpfTyStwa8dWCgBGsCPSRIN1uT6NrizjkEQp/mWc7+VM1LVWdrsEklTYH+8gUzuNGoa4IGguqWGcPmgGzaYe9Ua7NUI9Dh++gv34TVLKUl4HE9vHyJ0lKf5Ax9Rcp7BZNUtI+N3WGnXfJyoxMmzbXRrI4XsEMGM27iNhETUsi4vMcYTTOwZp94S3R3VQ1B2LbGMUrUXzW0VMm7Y3RNGqaSs9GnGd6MGOhCywYWDCwYGDBwKuKARPUXWlCK/1DNWa8fZrJ7imqnScoZ5sQ6lYf2WCxWj+UGmS41KqCieJF8VzFQ0vZS1W7V8HPAXVerOheIFqrgw0Yo9VZMeJRV6P4/XAQZQaJ50Arvr1IjsLbKN7ZFCvhHRdkaktZVBLVM/xci7LSd7Sod7OMficRoNux5PmAwJDJNGNrx3DpUsJo65Cs4xtMymWmpkeRJRSdmiqfQzImS7bZGIwYmCeYnfowm/e/n/r8p1kqztKrR8xnc9L8EOsbt7Jy6DYae4TtScqoVCMcWKEo5wRZiHuqf15mEp4dXHotG8feQpLdzJ42A6NpT3Gr7ecW0iDE75gSiZKoSnzVMFf/6rJUsIHIoa2xVKByrTJEGPFzAC/RErniuQ6jSGNBUCt5oYdXxqABCE5lqa3GNjhTk5qmhaVp20ccWFmqwzxjPLLs7iWykq/SH97M4PBXQXKU8d4Eq3yrS12sn+PV126W4sOcKkwpmRLUb1VDFiDTxiSrE9qHSO1YnK9MBjQNOUAU3VfCa77GVh/crzXPo9Xbxwg8ieZn3EDGN19x3JPE6meFppTmfBtnY+4FFgwsGFgwsGDg1ceAJcVJLzSUky3Onvss58/dx+kz9zHaOQvNFKt1pJU70gyWug1rBWH/sPvOVbq++LVLIBGhTu930l/umtw2Xiw8617UZl4LLaKmRdyRRChsJbA9orBRaSoiBINVXGodeYJEKZRlI0tYIO5wEllbO4mhnzsGHYm0RCU6ZJGFTg7dQUbe62OzId6tMJrn7BVdiWWJ72aF0i4Tki7GFSTuHMfWzsHeh7h0/8+x+fCvslQ9yrUDWE+cdlhBbbiB4fIbGay+jpAdZ+q7lCaaux0mRaI7UE33KEcjqlmFC5naP6AyKxR+g8GKBHjnDZRsKJxSyde4ido2IZgpWaaympRi7JiNrMpw+EbDJpGrkkW1BHhoMOLUGHGgWza6lxGAZ8IofADY5/6FucFYKm8ofXQDvm7wzRxTz6Hah7HiwakPdCiqhNEsYe4H9FZu4Oi1b4FEVm/x4LIcl5UMexMOLVfYpmC2V2AZSLx1mDcNZVDYQZrQftfvajTm6uDifMUyEAJExAYaA9qrtYh+YwyVnt1aUzgK76i5gxIbY1rhramDj9YLberSzGCdCtPsDXFTZzxojoNcFsdLzMCi+AUDCwYWDLyiGLBaDuy+/CaxM2nBMzT1Gcr5kzR+R4uN1xIRBHSEpxDVj5VmsdKSSqT4q3Pal6XadqH0qioSEF15Y5ycoMU2AonteDdIbkVCglHTYlx02zhDTKNlGWPkb/PCdCq5KhGWSOD1ej163Zw8c1jniSIUJY1fX+htNl5+J0EsbU02TMiWM5ocaofEXULTdEl9Rk8W2GWzxVJ4jO3Hfp3Nx36Ncuvj9LlAIkvsbFQyLwcSzq/j6I3fxvKJryMZ3k5jDxHyJTqDPh0Jf1vNyMI2x1ctx1YMvURh67FSj2Vw7FZdkqU7WN54E/nKLYybDpuzAp8GXMdIpM4xRo1WWuqUpsioC4MvLO1nHOp37JQJIkOTCZQ2wlhMhLVcecT+PxMx/ZUpvkS/Jq9HhPpcXKcSTBkZCYksmlZiWU8A1CpTbyZmpWOsdpehj+sfp792I2btJup6Gc8y3d5AbyCeZOfSPSx3dzncrxgmnsz3VMZA6RJqldvEApN2KhCpUemL8xXMQByjOA0joj8iNvfArUrPlcI73rOaz0YXa3y7mcv1vHQEq4kefK1xNxhtsuPPjTifY54FFgwsGFgwsGDgzysDz9UvS9D6EdW1TRpSN2U4KMnSCanEOK7BKJuWEqxUhmlRK8YLV/98pjr7stoTO3QFtHByAHX684qWsCZSEgVcxD5NSqYmGadQijGJrGYKB0UrrYnxQlA1tTgsSokwvXZwSUKap7KcJu2i7KlU40wybYZN5gQnQStUtmKue6WsaaV8dTqn7it1FMqqpisBu1IZVsY7dDbvwZ39ANsP/hKM/pjlfIduzzELA3b8UcLKm+nf/J2w/C4qdye71RFGZY/4H8X4akyYXcBOn2ConVivegI7fgAze4TUbdKEHaZ6JUJ3icIdpum/hmz1Nbil6/CZLOIhpcRgErnRLKi+Z0mXzHShymlmKX6cYSTGQwGhioQIjXiKakR8ijjdCIrYP70x8gjiPai8fSjqyzotznckt7ukoScZnuFk2TchQTsRqA11aZhqwzCaOwoGpCsnWT52C275pOyX4ivtM46f6MjdvHCaz939e4zO/Qlm+gCr2ZxM+bKyg6uWqepEbwemGgO9RXA1qgpvnu7jl9WVReaXhIF22l0uOWioonU77ssqzdmIpgnEuKA5a/RsOzRH9XMjKFFo9JALWWrIO5rvGmsv8W0tRET/5aIXzoKBBQMLBhYMvIoY0HKAXvqDjHKYuSTPiETCG0ZiQcIoqiiJRaNQTGvlV2KiGFcUSAu17lW6aBl7qWv2lyvQytv6YpUHiLRIqEWxJiKCZFyQMEQw8kdEq3VQVmsyLbhOMCIZ6rphPvckHYvLVbCK8XLmWqyrppTAbQimUVENLgkkucXKoozzVFKsdZA4DxNcd0rW2aOfTVh1u6xVp+jtPED9xB+z+cAfcrQ7Z5jBbG7ZnHZh+Q6O3fkd9G7/Jli6ld2wzpYs1lNZdL0bYk2iDdeEFbvDscEu/eYhzn/ut7jrIz/PmUc/RmpHOFMzrzRZ8pxRk7EjQV11TrB85A10V97ApDzKeLaCSTeYqt4gLrIsIdMGI8Hg1e9GVuRQZjQVNDFcq/dVo4BccYOcUAelFik6n5pw8j99WnmN8MJOE8BXNfEXXE2su1KERJXmPGFuJLwTPRdDCj+gaJYklo/QX38Nw2N3kPRPslemNBdBXMEAABAASURBVGnKqCrUgEwW84Ttc09w6nN/wpmHPoTfu5dOc4lcD1ccuqC3EoX6NvMFRVLQdOIYq6PK/Wo5v9L6GZ9dryGKkJ7Wc+spy7JF/GXiINENcR6CMYZ4xHlF0NjGya0fmKk1pC6mCQRt2azCxhh8LDRmWGDBwIKBBQMLBl51DKRZDi5Rv2uqSqJbui74KT7MFSc9oms8TbwIrSvjjrxX/Ywr2kvUCK24UoDGGInlgJeACuLCGIsRor+ROAxaeI1z2CRROjUlOLApQflqD4rmQIAjgT6blkyFWqbv2kt5WpCBlfgZdMyaZA6TZnhrqb1B2hAjdW5wWvBrDVBFlmX0Ol2yxGPri/TcOY50TzHgHqrTv8HFe36B6uzHOdptKMeByWSDKnsjg5PfwfLN3wXH3sWsez0X0hUu2oZ5D2SUVdmGruo50rPk8yfYevh3eODj/wY3/QRL6RnKvYfZ2z6DES9p3ovdQUZsSrVl5FeZm9ewdOibGSx/M9PqTibTa7DZMSpZBMtmrP5sYpMZHVkCU21GQuWoZakvayglwOdFo7AEeAA0IY36GV/NH8BLrERI1+DFfYQxRi22zwvtYjAaBxuemS6GjQYxH+SkskLTzCCK6LKintXiIpVMWmZ32mHm1yndEa697WtZOnwHs2qJvWmfTvcIRZjSW0opxhUnNm7ha77q3eQqZ751F8w+ySB5gK57EtfoYdJw13VHbw0cE+Wb+F1MZjRvAsYYrDUc/O3nJDFtHIvjqjKgKaJxQGOEnr9SG+a5fhZoQqlVxhhdwTqHtVbCvG4RoxVUnobBoKd5kms6GxWiud144ryL6ZMk/tBti1hcFgwsGHh5GFjUsmDgFcNAU1cwL4hWyJWVlXaNiWtD1DzICIu01lOIQqYNvzKab1+OZhgTF05VFSISDCnWZDiXk7hMfkcjBR3F42gyZ7Q3Y3d3KkzY3anY2yuYTgrmcwk7ie5WQMZVXUTOJNQKWZGLci5rstJocW6kwn3IMDYnS3vMpjWF0HEd+klPOrHCq7yeLNDDsMlqeJL60se4cO8vcvHR36UbTrPSS6jLXKL+BvL1d7B+03cyuPYbKQd3cL5a4ULRY9srTc8ztwXBQa/r6Zhd5pceYO/0R5ie/ygbwx3S+gJZqFgbrrMy3CDPllraZ/Oaxhl81sW7dQp/VOXcSn/13aysvRfbeSPj+RGUkzrpRoMyk3LCrB6jQrHLPdI0J/ZTGSXODZHD2bSSmJ1RTqbi1ROaoPkXcPqX2lRiOREvHTLVK4UsMYTS8JyuMwnWpRjlw6iT3hAkxE0bbyl3LtIUY43pvjCazSr2Jl4W+47au8bObMjqsTdy8sZ3Quca5hLi3c5JCaoNtjXGPjRYJ9462sHkK/T6Rzl2+ASDPHDx7F2Mtj6GqT5DP71A142wMp+GxtDIIlo2NVFsPz0fwBjNNfaPENTvfe/iehUZOBgSY54eG2OMnl5INLfapmmoooU7Sx3OgtVdazy9TkKWOIVDO7bGmP3kGts47m1gcVkwsGBgwcCCgVcdA66bQ5aCd8xL6XChCYmiupBLU+wvFzLm7lMj6bLviVfj4/Wqwb54NceOXImDkmMVVgunE0SSiKFF9KfMZCUdSxiPp3Mms5K5BGlVeRqJ8YiJRPK8qKmaGmTZdM6Rpil5ntHp5ARJvMCcKggykdetBnQSiJkakEpAQyah309yBtaSVpasCHQl4A4nsO4vMXn0A5y++5eYb/8Jy/0den0na+0Sm+VJhtd+J9mJb8evv51x5yYu1kvszDPmDMnyPklnTlE+LvF6itXuJln1Oc4/9n62z36QfnaOzEqYipZh/0bW176aPLkB3yzhJCKCZHUUEHFPYrQxmNfLjGdr0tE30116m/B2ansn0/oGJvVRfHaY7so6+XJGZbaY7j5OLQa8NgE+pBLPCV6FtVpbdTa1aigqGaQvQ7Oz0iv/9k8WykLtFTbKa5Tn+YDuIcGNyqrnNXON03Q8oxhNJe4nuCQwK/ckpMWjys66K/SXT1K5dc7vZhy/+WvoHXo9tnczmKMQVpnL3O+LhLTJ6KUdfFVq3Ke6p0Yr7+Fb3sLxo6/RJuwC21sf1xz5CKn5JL3kcXpuRK72hLmhmnmaqmmtpZFHrjhCUHHxckXcwvvKYsAYgx5JPavgNfRWAatnXCEiXGLo9jokqcVYReGJaQxWeUybh8WxYGDBwIKBBQOvOgbinx5u5tIN0fptOjLaLGHNGsEPqGqJu9oQ0FphkEtcPYh6xkemTLwG+aIr5yqc7ZL20tWrjkcBJAFnjMPgiMFaQq4qg3Yqnii6Z7LUxs8mfGOxJpM1TES6DGudhCrtkSSZdjMd8jwny5xgyXJLv5vSyRM6aYpzDmOciL7cLQnxIOQOCXBoJPKzesxGr2bJ7FGdf4Bz9/w+1YX7WOlMWV/OKH3g7DhQdG7kyK3fQvf411ANbuNSvcSFiZEQVtmyQqey2GUmVZm7LOUThsk5ppsfZ+v078uq/hkG2ZbaBtNpwHWuZ+3IW8iWX8e0WGaicqy1dLNE4tFDBQrixc/uuGJbluPCruH6N3LNLd/M8pF3MLc3cmEki/soY7dKqNIMejmN8gSTE1yOcZmQi8NUkyxBpbYCJVqHG70xaCS2q2lBqbcLRRTQgi8bmhbhOd26aJjHDdCkpNTmqP0MN47f3BPHbSJOXTZksHScYFe4tGfZnEgwDW/ixGu+hv51b2Xf4r0i/d4jcx2ktCWgZ6x2DZks2MS2+TntYAfdX76BpevfzHU3voGyGkmA38Pm+Q8TZnfRt+cZmjF9bcb6et0QvzmP/YtW7ji31Omnzhj3VGDhuSoMGLNf7dPu5Yj96MvzU5soX+FDTTuWmmSJswy6HXIJb2s1NXytnx0BY0wLgiFOHdDNy2W92pxFfxcMLBhYMPBqZiDacUkcJH1cuk6SHZF7WMvCULSkcZnAGy8gv22hm7oXQPFcxcN++XVLPBLx7JL2iw6yUsbOGhKCRHhTG6LQLmSRnUm4RSu4sSkRLpGAlN8rXSmL5qzQOwTrMC7BKd5qFTaqRssuQVUGLcjdNKWbJuS6nxkJTwmyWHPk1Yjf3Il0FVONdkiqc6yml2RFfZLq0h9z6rO/Tr19P33GpFrEN0eG7eYo3RPvZfXWb8OdeAcXWGM39GRbt9jM0O0kssBakhr8aEYuQXqil7AcTnPxkd9g89RvsbZ0kbWVnK3thtB5Lfnau3GH3kGVXM9OmVNqxiTWkEhwdGV5DlNwEuD9TkPan9O4mcR2w1hCdMYRkuWvZv3Et7B05OuZuzvYmh9hr1nF5xuUpkujTYCPsBLhEuO1t5RN0/LsnMOZBEeCFTdO96xM404C2tSeYjoT5hST4jndKLjn6mN08YZcY9Tr9LXZ6ZC4vqLWmFfr7M6W2StWqN11dFbuZPXk2+le905m0z61XSXrr7WiyaqzWXNJ/osaj/O42S6pdki9fgrdhGIeYJrB8ms5due3sn7sdqqq4sLZT7J34Y+wu39KPr6PweySRgbaz1BCIAgsjlc0A8aYtn3GGI2/af2NnuHo0aON15urRs+E0YPb6WQMl/qgZL6R8NYrLaMxjuMc0RA091gcCwYWDCwYWDBwdRi4qrVGUW2SQKU1ZCKD5fYu7Mk4OSv6MuJ0IaRaJaxwRTOlLUNcUyQQY/4r7rzsXvuS1qiOQqxCBKjH7WcQlacqIwK1/EFi0AtIHEYYY9UkQ1MbKgnwJEnYh8M5Q1yY4+IbJNisdBoSkKZWFlm442rsFOckzJWUxECIi3azzVJ3xKGlPSjvY/ex3+SSRHJafZZjazCbjjl3qaBJTnL05m/k8G3fTLN6OxeaIbsSx5XEf5JnEp5qgwaaao6TSOhbzzWDJerzp9l+7E9Iy4dY621h6y0mY09RH5XV+l3kG2+h0I7sktpV5Zak58A7Wc0bBmqkKwtMNaGTVQz6nu6SwXQCI19ydlTIXcIu3876te/h2I3fojLfQ+nu5OJohWmZSfwG5uKgkqCOwjtIajubi7cU0aS6AkbCJXJjJXwSDBGpuHZYiXKLMe453URvHBKj1LpvJL69V3Eat/gn4qo6kWV6lZ3xCnuTVQns2zlx69ezduc3SzzfznQvx6eHmVQZSF05WzEfP8lD9/0+k0c+AMUjJG6PXPFRYNfxYRkcouocAXMI0hNcd+fXc+2JOxikjnr3cUZn/5jxk39EffYu/PZjJOKIxfGKZkBT7jnbZ4y20QaS1BI3ifG5tvpR2enmDPs5coh/btDrmfNx4qkUY5RHP0uI89YmilmcCwYWDCwYWDDwamSgaGZUwWOSvrTTCZZXbmRpeA3GDUF6SJKF+HlKMBavNcPLbXkyXo4gQ488V+W0L3WtcVE1sdMNrZgu5zW1hCLRCusyvNwmGKomUIsLAhjAamG1JiHCyS/9i3Ux3mCMQVoOZ9T8CkwJtnGC/Mofy4hQqTh26XWE/AJNcQ+bZ36XS6d/HVN9jPXlc0xGlyBZ4ei1b+f613832dG3cnq2wtnCwtIypmNJXEMqEW+LCjurSOqCLJnRy0qcLMab9z/EzuOfYS2fcHhoJTAL6fOjHL/mm8lW30bVv5mL1GyZHepBSci87idkoUtHIr5nJ+RmRDE+w5YE5ay6iEnnNGlB7/ASs8RwftRwYbdLyc10l7+OlcPfw/rhbyXrnCTNe5gDLrWR8ViMOIvCOYrkiNCIXMGIZBOQGI8wJDYl/QKIwjtT2RE0tJ+exO++vQS40RuB2XyN5bU3cePt38Gh13wDDF4L1RFtntZpkg3S3gqFqi7KKdgR1Kc4/+Qfcvqh32Zy+oMwexjr92SlD8xKWTp7yzT9Pnsqe6/sqbzbOXLdu7j1hjdzqNfHjB6l2fpTWcA/Sdi9j9TMODiieDvwR9cYE52XHosanpeBgyE4cJ+d0BiDc2A0KeOGOpEQ7/U6ZJmmUUX7RsNqvlo98BFobgf9vAjeKI9hcSwYWDCwYGDBwKuPgaA1w2jtSLsdeqtHufb6Ozl+y1s4cf0bWF+/BvI+WirQUoEkyD5BighxDWnFtxaW/dircrUvRa0+iuLLVm8rERgUjoaraJmtJLwbHzBS0zZJyHNLmhqc229KTLcPT7R2NU1DI9HYSJzH+FqX+JcuotCKi7AhIwKjhdhqsZYTAqBX2LaastotGXCO6cWP88QDv8ElWU7zdIdhP1BoZ7QdhhLcr2d43dvx3ZsY+0MatGOQrTCaxtU/Jf7FGj+HRAJ/mKYMc+iYTdz8ETYf+AOS8edYMnv42R6jcYPPT9I79may69/NyB5jxpCiMupPTZp4bUJmlHVFr5dg612Wsj1Zds8w37mLM49+nO3zD8viNyfLu8zmBTVBYryDcStU/og2KdeRdt7I4NA7WTn2bvrr7yDtv1Zi90aKcJJJeYzJXBZnCWNjjmHtIbxdonF96iSnsRneqF/irvIppSzOJZ5C3M2MUXtzldPBYc7mAAAQAElEQVSl8ANGZUIR+szNEjNziHFQueYEVfdG0tXXct0d38TqDe+EtdshOybiBzQSzrX67GxPGwrIjSPrJjTMZR3vcnhjhW7Y4fS9H2b8yKdxzS79QZfEBYp5xXjWUCl1f+kw860EurfROfFOVtdfS5IuYTKD6WtsOhoU1xCkzuIrJA+qO6gntNNBNyCYzwcv3mFV1LOhKDBqzQH44kcsI6Y6cKP/uaH+tDf2XdXS9veZrlGc7j9X32Ncm/9LuMR+xORXutEfoZp4CvCc7Q8xMxoKgybjvotRpG3FtTzo4SB4T6LoThxfFVRo7mMCxhisA+dM6280N+Lzjw4bvOpsngF0/0oEtfMpKE+4AvI+fQZV+mw8fVe+fZaD0S70qTo8mn4tlODzz1jes2KfTr9fnjqvFE/7Y1tj3Oe5SvVinbENsQ57uR+RxzYcLtcQ2/18uJykdZ6Vxir8NGh5iXVFtOm/1IvKe3aW/SZ6zaN9zj6PJ4137MvzY7/E2Kan22rV1svjv3/7i17381/Zx/0yvnCZ+21+en4ehK9096uO/dyHnhPN8PCcgJjmAPs596/Pbh/tcxrveV2exvPxF8tUwi94xnmzj/1ksU7imD0b+7cvX5+uO6b/QtjPENNH374b2xvb1roa6+jGvj2/u/+8Hjy3B+7+GOyXGUt/Cs9q++e3z2uuHODK8X/a/5wcPFVuAiHi8nx7Kv45wk816sDz9LxH42nDFXUeJJGr6OecFwfpnbq977+iTuXbP3VTZe/zo/X18s+7fd6eWf9++i/9Guv+0nN9fo75fC6NNCcaA2elESUDMMt405Wb4jEaK/TkCJEUExTjQZwHrSvycbUOMf8iVG1CW4gxBm9s1L2EYMAkzMuGWVEznRXMq4YQLViJxJ/oqCSqiypQR2uskidaecWJBGajcrwEZkqSJypG5UIrrILqQGWg1TiIxuj1ylurJ3UKVaZ0ErjWBHoSZlkhUXv2Txk98bsyvH6GlWzCoDNUHdexWd3C8Xf9Z5hbvpm9wWvYMesSmkPqJpUoziS2c1nLOxIEXUyT4csMU5X0GTGwZ5ie/QPqS7/C4fReVvMp03Fgtz5BcvTd+JNvZ1vl7dBhVsNyOuCQBLDdq8gkMtIh7FWX6Ocz/PhBphfez+P3/gzp7LPcemwJO0+oJinGOAnxWu0pZOW1JBLL86LH9ixhs1hjL7wDs/L9dI/9MP3jf4Hlkz9A5/C3U9p3Mpq/jt3Jjcz99WxNh2xVXUamz2btmNgOlRtQMaRW2+adlHEGexLn43SZqd1gwgYjv8KlcsilcIRJ7zayk9/G2p0/xvLrfpze7X8BDt0J+REa38XbHoU2U6N6Su4cPWBJWKFhMt1j7JFoP0F/7TUEkXJdr8vOZ+9mcs+ndOM83XCetHpcXG6TN5fwdYHpboC9HswdZDd+J9e+9YcZ967nM5OS4thhJvrBIIqUJrQw2sTFv4xTlAGXQdkEjTWajyrC7IMgjyZNfBtgjMForoBXmkYI+9D9Np3SBvl9oxRCjFOONk1da2B1DyEWsQ+vmS0Ej4mZ8Kr0MiBmF0wLMEpLi5jXwv+fuv98ti05zzvB581cZrtjryvvCVsACkAVPB0cYeil6emImQ8dHTOf5x+ZD90dktgCnUiCRqSkjmhNh7yjSIoUKRrRgLBVKF913THbLpM5v3ftc+69VSjQgWqwN/ZzMleuNK/PN3NXFXReBtZ19A2L8uWNRP+cJcyH9XmCdt9wzqFgctBFDsjy1YV7iTPsMC6wSBFN0fuyhiex55B/7IzWO0ufxZ/vLL0OfD6jxEgZneTPJfNDGushS6ZDBXJki5Q2/MrV9ibjubBC/t+F7+BzXI/UNI1u3lwoRqkowjCnH6484W76Rl3uFAobkKmbtSpSo6jNAKMMthEONCCHRpk+vnFkhNuHpJ5puxDUGxXRLTuCXp80+bM8INEnw3+2rBxasDlDI2aR8+8IzENX8VKZNwN8DZ8D+HuH93UEesmwuTvh8zu95+Wtd6w90ICdejks9M3p9nVeiwR/t3G+vgkerJHLMajX0D7Q6vIoGOMoWa04AzLjPQ8DnxLtuaSfo5AlwPuYghyWpQHYSMAnROnIzgPwurdv4fw4AvNtwZPEfIMsRdXBuGwujzfC6+R5Jr+zkVutQIevxxQDjUVfDKWxzi2dU79zTZYdvnfKdDtejHUEyqCBf5cBcdoGFHfw4lNAs+vW7RKwoWiLntJp573zJyg2B1rBhnr3kwGlOjtHIbfhPni/MzDOvwN/yNr1eQ63N2/3kt4abM9p+YvYm9N0B8TcPpcpYzOOBJ9MidxchoHk8jacQCD/JP5k+dpwhszEPhtuIfLaYczv8DW29PJCZ7JB8HmgxZ9fD5fhHXD+kHMecO63K+UIAs/GeJ19oF0OrGTLQ4CnIKPNnGTHQFcm1vSKBOOCYEy6Ibd1x7bvdpzPIfcPkFXq9RB+4++93224vTi2c4i1nTqW1m2e4Q++XIYuo4g9e+mycr1s+53FiUFO27q/935bmhNxUzJsNQy6OlsP/iRkwvxbmRE/B9mdl8Q/t5fBrzLyEdiOvc2DP3v7GyHRP2EzXmr7OePRHzJ/7gSPr/kGXp7Dsmlnsq+ymGrVdqp2D9S0FTncTH21p01jcBJYS1v7SkJva547uCyUMgkCT69Z4P/Eh/CtrYVSMUDfvH2eoUSQZnFgOiOcrs9KoJfRheXYlWnmvdHCM2LgxfDNGbX7H57YGxX8D/U3+iJHJbv9JoWkPrZKoVMP/I0x32a+1OnRTfWblWp+y25TresntYrJ43rsPf93HdsjOgn3a2FX2LYP1WsqI2G2FBXAqDSVUYJsWZD6bg5e1bUX/6uWx3+kcfG8cve8NptWZN0a7b9X1eH7lKePal0cKNc1c2blXipVqULhER5LW2hnvFBaf0k3Xv5NHV//Q+1ym3v5cJ+b4FJ5U2pa7qki4FbQYEUm8ei5pUZGkmJkkwtjrdK+ri729criQIvwsGz6To0P3qcL932XHnjTZ7XnN+OXPqLJ5Q9rcvED0vRxEutHdNo/oNN0n47WV3S0ONSN1S6HgUM1do/64iF18RHWekAX73lSD739Y3r48Y/q/rd/nw4e/E4Vu++Vxo9r1d2j1i5qxWElTncUKlO7uarJeC3ZSkL2Wi2FlasoKmXotXJfexcf1t7hveq6Vjv1SvOrf6Tll39NCjc1C0stjl7QqI4KIaizSmsOPut+nznvkS68Uw89/kldfvi9OuYQ0TNvQp5uZ31Ow5gYS+Yy9UmKJILxTH/iQ1dsL5G89kquGRoGuyXgmkWZ2RlEHwbw9ff+K8wWeWg3+sfAOlkKwJLR7u9Mzq+PkfFC/oEQL+ys9Pr5K+rn3V5f8koR4kMwaPInsYaX5n+UveCdgNed/66XcDd5su112FMIUijEXBJ7BXKnD/2GSf7cP+c0v750BuB3OGB4nYkw8q2MXL48Q5dY22nwA4C/y0ZDiJJFJYj2d+JjZvzd0uf9nE5voIsXA7zuG4s/eJl9DPFGwyLMmY1XZ6Ce5XXW8/cO2sRGcwvexohb3zv1c6vxzsq5DITsvZ7PXp6XPA70UA5z+9rn9dvlHb2ZyPvcgWE8z+cl89hQN8zprJ3noY1SZ3BqXgOTEvBVX4/zZoMQF4mEHs94p+n13XnOg4375h2UoEjDs4YxSfKJdPahLWSv006xrVO547td87whK52NT4xlZg0j4SsNK3k/+B7qQedjz0uhYzt7sCw+AXLCUPpcDmMu0S94PwdzbdvCWV8hgsCf21/v5jhvGabm4fUy9ec7QZfXfO+cQ87ZwKN3OZ+RdQeb9DJAj/nL1wF/8nEDcFwjdjmzPL92fsGltrrRaz/Z+9OUKDn3yscNFCAbAwJDqUAvh21L2v3dnbjdjy53fG2YUAMNuvU5mweZ32oaKoOW5bIbaKGbl8OrN/xzNrnOyvPFbg1igmFcQIaBWtiW0G9ArG9DX7vVLig1pjNtadHwCcNf0X8LKd9RP3u5HXEmf6Y4b/6mpTHLsBadjX3K69458OzlXxZO05831GXr+GZzG3Lx9W2Qy5bvQJv393fn/NvZQkMb783tdZCJ6Xz+xKDXwHTrHa9e8+XV7WfmG5an5WwZare/3uY4b/H1HOfP/u8F9mwumX0lWUG+UKvTmFypYn9hTxjoFDoHSpQ+Gz5EGq4BW771bfh8yysPSQaEJ7stbDOTmZEoZPlNVscNYaaDmdHztV9PsMxe2+5tkaTD/0XL1/Z+7dNgOAyNOEHUAlGS8NlaIjh5gOmsVh8OlKr7Nc/368b6XuXxO3Tl4U/o4MHvleo3Kfn/sU1/oNztKfdTmKikc+PC6lxVSTSFrFjOFcoTFaOVXr7+ZTXieVJqZSOtwkWF3cc1vfhB1SSmavfVLVtVsVO2OYlsqw5pZxJDPymP+yPt9M9qdePXdXL9v+jo9IbK6d2aHrxNKdwvtXviwKlIJuX8dcyzJDFtQq9QJ015Wee5dmZrnhfD3BubamO7WmoXmg7V1vcp775dzfTd0PY9ml76fl248qO664H/Xve9/X/UXe/6f+uBp/5fevA9/6Mee9f/oDdzm/3IO/8Hkuz/h+5984/ogUc/pdHl90mH75Di3RIyahcjHR9xamwvIrtLCGaqvkVK/UpHz/+hvvr7/0Lz5/+zdPwVqZgzjnfFWFU5ZVOoMf6onYPLqi8/rJsmbeLLUvyKXn3uN6WjZ6RJrQI++jBS48mtNcphg66Cko2l8l7tP/Bhven+j2jUXlZMExwN0nDAIWEzKURhf1Jiafc933i2m07Pi1bG4cwK5BjzYKOJTtlM50gy0nKxnoayy+IGPd1Cy0LJJExUDFPStm9Spr4FTVK2objzjzGXkXG+9s0wA928pPDvtiNr2LCGN70eTAP9NvDfwmyDDFpuAJqmU9NCL6BpIMOQiZODBIZfAjoGOw+vn1MEwwG3XgRqDorXfI0nY30KUUcQsKZt4rzlI5wNYylt/7GxbbuZycx84FZeHJByDCxr8n95psk9AVTqjbZBN5LPTQcq2zbRrlyo15S+Oxw4pmBbpjSFLmyFX2PEYdtuYYS9FCCqSJEybGmwpGQd8PK1GDogEwMiwviaNtxo1tBSKkFHlilT3ilPy8LWwwCdfRKl93H0JsbyJ5fazndejnm+EzXPjkoGv+cI0OMY5gpJrtstvA5YCxLk77cI1LfI0LqFKQlfFnxwKZBoT8g8DfJIcpkIuZzDkPRt9PTGmnif8dFkrUSZefZx6XwOaBN1Qa8YMcDrIEu36HYas0nprO38OTPG22l+7ZdGG4CMU8ES5/I7L11mWwT0H5LL7wzUBb9i7h76bsES+wV8Bw10OQ8sMdSHEgqcZqfN0dOvi0lbdOqIKx6nHX1omavVnbJg+PA1JrEcZegzDLTVulXSZs4PPYd+yDwO2GB9jhXlCo2dDmXk158wzAc3lAw7+wYNXZ2Y1wAAEABJREFUsuPJba3H3xzprOyCqR+Cgsvoz7c3p3WLoIDuHMJ28mD7xlrSICOjZE0p8deRhzLw7HTysP3CZxrkL7UBxKR2gNelzLtMz8R8iTV0BmORW8CHjXls8MdK2/L1+oe3fsw+6phSOmaUjjG8GNAWTuMZXPdbSE5DB42vRVBDgGtpb6PTvKW/P7OnhC043CfOEWyjc0S5HtnXrGN+bM7O4c+O7TNMyT/mf5C73G4GfkuJ2JEV0GMY5JXwXX+W96M9UDpE3dvO3/f087rz5fCpDWEb/R2BecOwxutsAzkaMfU2Kvl6PbTn14NJmVI+/2uxpdXH0UXZYMMBjRm6buOs3d8NSPS9DdeNjxV2HNBDZDP2fDGGQv7siFxQ+hp/U4Hp/PWRlgdpMB8CEc7Sk6S0bc/G27MZuipotSgzA153eB3nzfmOPjYI0AWqP+uDxUSmDQQnU4seAHVh0K7EzmrVew9ocvBWjQ6eUH3hKe3e/12aPfw90s5b9NLJRL0uSP2ucl8rJxZjPmXJzHjo1Ke12tQw60JWrpXjWiJx82S5pc+SALQqD6Xdt6i++F5FbtSbdLc265Gye2u/lpGmt5blOaqZqSZxrlYvqHn197V89T+ryC+pHk0Ye69UP6QUryioUr+EhFVW2mQSrF7tkIQuVFYnKvuXledfU7v6imJ5Q8UkKGGESxZZ4tPzdda1Ra9mcq9Ow91apAe16R/WurkXOh5RV79Fqt4khUel+AgLfQfW/pi0IfFfXlY6PdBqPpPmlXTUqTtaSEWpkp92ynIs1Kr5Arq6SkUcCUJ09OKXdPUrv65rX/lVXXvm16UxY+DVE8PEhpIBl92076m+6zEVlx/QjeZI49lGef11Xf/ab0vdqSb7O2o2iZ+NOhnBLMRe5XikTai1OA1Sf6jJ7FFdHN+vRPTrO1NPhjyAfACzg5/tN6PUTDKXsY/MRpU4vJj12FdSKIP6we5s6GwUjuGBP4mJPGnsODzeia1NawgsKEqOTH9TRNfAzmH6sz7BDU1udK/tlV83LN3x7PTdCf8vBjnaBl2TdLck3+e09lx/t11SS14EC/CqYUVDhGYmvq9d+K/wNPDNRCEEOXyKHgb48uxPIiFHZdDi8vQW78cQr+J/eZBAIgHvoStBoccN1CkFk/Puc/Ew9D//gztRRYJsFD2pSK+auWpGO0op1wDbJcky36BzUGSiAcM/EiGZzj/5rJLksUPmJdAdH8bbgMi8pYx1HWIWp9Ghs0+g3xYaNnX+Khu0GkMV4Ok2vF3EkFsYNldfI8pSZEBkjnMEeNAA87Wg0zc93/BhjTWQHi+87q8dzpnD6+dI9PF6cprgIyG/jO1u4W8Ac0MAlQQ6uOwk9xv8JTiUZPiWkLq3Z5LNxHtHPh/rpWDBwZrn6/J49g2UvOBv3hbwwAPf82eqTOD9vBZYM1AJ2/JczrREmAw8RxDQd0R2AVl6aZQOUQ6AG4GMLpzW/ixR8rqv6xu7Q3ycZgdV+buh9D/A+/fQ3VvWgJDkcznS2ZxeZureF0b4BlAw2st4VqdE/oIeOf3+ltKQcUyC0h4bSKDbglhG5NrWXRfZ+zCaMgDd8UmuY2MZ5t7SykiW7r3d7Q5ZuZzuhLF2AOflHdMxy51PXmeyodVLf3aC70QnndmBho/3gyC4ygQBl20Hk17eiXNa8zC3D/Rx29Lpei228jR4ETwFyoCuzxET/upgj4+vQSVzPpnWXic3mpQh0+F0eekyc3TEpdtwX5a8j9uMw3XtkHqm2QKpy/3E0J0jGEHZ/N2ZfCzx3uuvg2gXH6dzgPNayODRkZDPdm368IVk/or3r4X4ZOB9Pc6eQ8O60OEl78V8drZOYL+OIHBYjX2FvZUcWkoFfCv2brNhGOFzuXzuxPCCP76mg+qtr9PgD+el132sl98MPsed8LH+bE4vdiRo9v3F97+W5MT3voxv6G/wZyu9b4HAQQjOPHM4s0lZZiavuwBcIL2Mt7e//u720xvXmEKON367bTU0ZlkYQ1BA+EOrOQXS4CQ4YmM7JJr3a/feD+iet3xa1cUn9cp8X8+ezqSdB9RrV2ID8n3E4XMQlyiSjLdFaQoRRwkbpbzWqltrvlrqdNkP/zLijXaqZnS/4sUnVB4+obZ8WKt2V5Znmo131PcJAgvFopIHlNJ6jW2uYv4VLZ7/daXFlzUqFxrvXtTkwmPqx3dp3pkQoyp4K0huI0frBH+hTDIS79R/Xc3xHw6J+zNf+D+0PPkTFZFEN3byZHU6nWi2N1EYVVqFSnObaK2pNt1Em1Whpim0TBPd2FRa9hOSskP1xV3q4j3QeFlJF6XyQOV4n0NEo1e+/iV97au/r9XVL0rpmqpyRT8pVKUaDGA0mUrWaX/S6aG9Vjvd13X07H+UTuhvc21So743JRy278XAiezid+jSW/mV4PBuHc9vqtKx5q/+sdZf/R06HKuImTG9u9ZQ9pxsczXWcVdosaJLHmtvfEm5E7ZmNAT6ZRLNHiT1KSMLycwGYCpy8EY9/+vUKiUGi/GA7nK4us5Lr3cQ3HYd8yVl+vUk5P7s6OClpzHR7nOjIjlEIpoJ0Ch9sMuQ3T5FHSDdMICBjPPvMNagY4DP5hC9BKUZ/rJYdnhGIHL4GKez5U8HBjqY0kcmOuQQoSWqTT2HmFarTauGjNbHhYIpgNezBd2GUdcWPscAniEyD3X6npdGI1/joCEQWM/rmTrNt76ID9rTwIP7vWXhGxo+iTkGGiIVY21kloEAj0OfN/qznSNAGPQwFNMS057B22FOgXVMxgSBlw7LmTaAJA2EweGhjU6ZSW/D27YQ8YQptl82PAEjoQ9sSKLucNkoh4Ee1zXTybJuIZzVxcf5db6dZi95NdDNK8b7SOaB9pAD9oLd8GI7V4aXRJujo0fDm04Zv8uWlAaIcgtfx0Gn4es0OnRGJ7PI61l+813Iy3xuC8OIxN9eIl4NwBKD0kCDy86yoMGnuE2D06GBjqxMhwF63cfXH0YG0UVMI6dzKOk61I15vQ5ufX2cg7GG3LfwOZymbpCLcUVyLuvbZZCGceczbVdy2gQ//UDvVn49ybPLcdtDurNM0OR4PX23nnmfQ89SWyTq58jI0Nfb9jVlN272HMGHz5nOSXtdGSCAaRXpMIDn6OCZrUBDnWfv5zDq53jNVAP/yAHZJdcxpYCvbXTcjsnoYwv3C0M2AXkacL173SHaHQm7Sy47n+ccTOZzDu3+Dnjf2xB6chSU+OgZ/xka3B8c2/FCRuE2mF9nPATKW2Cc8+303obgw5EpHb6eA19irJ0jBd5H6BCfLEGr86wz/s5L3shpcto8yfQyQU+PHLeQuP+R246/977ZsiTAnD5vUMJvugEuQ4excXmZ6Jvpt8UdfmPYERjmYbzPAxfMG6hG6I68AtCSzyB4cxjlG8HHn/ft2KPc9rM1cgg9b5FYY/s15gmDnIz1jHUDK0kGa86Tyz4bZEC/830ntu269cmMdIg5HYlnL3VenrXfGuDtA7Ytd869refhxZBfsvl5wr1crjSfk5udnmq1WpHneIwMEAiG3n+z/vw1UJVlZgNusYYgE9L3f5EyyYZm800Zg/UNOPNONDNsePdGf3J+o9bXtXmfAQUGUco4kbnBCKV5szvFDXJS/29NFzuPqCG5PGr3NNeumorbVTZ9bEuJaR0+xumimaIXEw4IGGqIUdlKnkckYlNduPgmTXbepOrwnaovv5ek/h1Kk4e0sYoEXSQ9gXmdrpGCjcVwVVHcbxzLNs8pn3yJBPoZjbDgqtqX/yMns4sPyyYHOiK5bCFmMpHqUKnQWJXVKtkc1L2k1TGJ99X/rPX139PJy3+sfvGKCmuYOymS7VTM6ckrVqfFZq3epHEdVMc1N+ZHmlYr7ewWqnaiFihhGUptwlStkaBzg9hYVBsrZQiOnACuXX9aL73wB/ral39NRy/+Dvy/TEJ1pMnU5Hxl9Not5hrVURdnQXvFXPn0q2qe5Sa7ONVknFWWUWYRkoIaFNOGA8ULb9bDb/+EjhZj+T8TPqo2evarv6n25f+q8Wit3VIqMYR205NAdkqFISfoKiSEKwTLvCVjC5kZNCX5ra//N8N7HNITVjMb3pkZg/him7xSP9wI9xJJI61iGcYzLYbgY3vkuHVsgiAvzUwRZh3e3nLD3Las5/0z48SHkm6sJ5kCc9Kgv/wn2dl8Z0MHn6Ht7HEoUsrwmuX5o0N+0xMKBeA0brGlYUjA25ZDSSvnDXbEcPQ4TPW6P69bSOF1788ekaO7cQ7b/j6n191XRJvT1zaCxqTkimCY2XnfrVz80fAtXsl59NIsw0MA/iSCvkST/GP8iQx1OFX+TNPwdZkhdOpJIjEwFwoDfVMent1gaBcbhaylD7r3us5n8tnOoe1neE/1vKQaMrQNjEdoi7Rou6x0a6ZwTiOl1yGDvnQYelAyB3/FayXmzmc3o5mOmWfXvreLzddcsJQaaEeg0J6C038On0U6H+fznq/JdANtRuNQ33bl6fwbqERocz4CkwBaBhl5OQB5DqXktQwPmUgj7C1RF7wMsqfPIBZvo55Y2SGekwXd2YfXt75GzbLofQbXm3TrWWefoR/1SMB2DHrgWS4boUtkErwkiQjA24PLztuGPvgKpcvJ5S3kmZC7aBMEJODTDVyig/P1zkuXqcP7nHcd3kG7t70WadCHr+Xz3eLduUJeIunMKujj8k5yGvwf20lOE2tr+CTI8vf+ENFRUEj4d6oUSNyNm9xAXczp9Dj0Rh9fDx0Mr6gH6DVK7+91py8jO5dJ5ldKsY/YIL+GmTsJe9uip94rIS+HxERK2n7Cthj+epuD/rdk788O70Bf1hcwMNBg5+/8/Rbe4tg+BWUXNv23z0I22n587GvgNN9GuEVDv+XHeXO6fYyX21mGv86RV8715fU7MdB61mDnnc+e33DMHfSed0+DLzg/gdWRBVTpjn7b6eDc6TuHbo1G99pqkzE+etv/9l9vi3R/PbzdaPee2cTakpf92SExUw7wNQcZSUHQwYCtH2XW7XkC2IvbrLBXDTNJZ1PznnE8+FoDaDHHWRvVb/q9s98w9o4xLvtznE/gMjeLMuBt3DOxx/UDer9oGvzf3/zNhOvkW6LMzOQbrpmdbaDbKX0z9Y0+kAwEKyQ2ZJ19eoTiwH6GMd737NVQ+LMjeYYwtPwZfxLvBkyxgBqUNLhhU6W28Xdlwe3rVNcWSQtuTkf7F1Xs1DolMR2uDzA8YVAZ2FmwMdqcBv9JP/VBppGyzRSLy/B7rx597GO6eNeHdeHhT6q68gH11YOa9yOtWc9jYstcS24bFfbUccOc2StH3J5b+5xOrv8BCfSXVKpRDndpuv8uTfferFxe1DI3WselEglrG6UYpDLVGnOwmHKDrMXTWl3/HXXz3yUlf1aXRtIuCfqIW+UKv4gkWWm+0IDNkoS907Rea1K+qvbov+ja0/9Mx8/9ezXzP3W4SR0AABAASURBVNF6/aLCtFE3SvJ/TtH/eXKWEXuDOoJwm5dq8zGqu6nLBxvo/bqK/IzqnSMSqpfBqbI6tX2nDZtiPdnTYr6R//cFL404hb7y+9LyGYVyrqIgcBMIQ1GqY4HlZkQieLd04Xt0/0OflY3ukTuT2hd087n/JN34U5XG2l3LmqX6zhiXFSsp1T00LtSW8LUz1qgsZJZfY0sdt9WN/6MYnGLIk7l1DxKblsPEJIbgKA0b8S8mCT9Sz3X3kHhzM5GALMlCVslBpB6V8OFrGf06EsuOg0SSz+8JfWayzGQJ+HOiISnIQdPwhUxt4b0ckvN9J4aO/GG4HBp8J215pL1PmTU7gkw70Jy3nXgT6L9FQtZ97mUYUCjiUHYkwRvkudx0WnNw6J3IzLBzUN1+YUSO7ZMUqNwJHv07OHBQz/qcZYToWN9f0Ebw22CLfhBKrBtCwG98Dg16EkkWlCogDKMuaEXM2GtUGQsVJhXKZ7LS1k2zeA5nkAK2Z7ZROIPZSv7s8P/aSdCaZ08iWgY2YFu6n/ttTzI2aUlGUqMzXoZS0HgO9M+yPN3+Gg2ObUugM7zx4G0xSV4aPIVzKMmks3adfYJc55kE0OnI0JKDx4NWOTidLe876rThi5nYkYlNaeizUeI5eT8x9xk9Lr/ImuZtrOJretsAnqFUt+D8elvSLbq8v53NpbNPYoQjK6KNUr0B/KbDf3oO6sKnAomgSMbPkYe+Bf0LbccG6luIlluwxNoZ6DYk6t5+Bvo7PyFLDqN0uJwdGuS2lZUn0y6TAbQnZOXIlA6vO3rk1iM/l2eGBqcnsE5wKs/m97W2QLfIyte8BQl9On1SkRxGCdgnnCY/HJz3hWr5J/kI8xUKVnG4PHmGzuy0QFMe0CnRNtiG6axvoYSsHfJ/nKqf4j7n+12hTD9f407YQHNAe9r6DvG5OEMJnQ6n3ddOYaUtNvLnHFfbcqDL/Qbga05XtqTbgD67AxDgtGRzISaJvmkAz3rtx6BvK1+XX1aB3TrO2wLdHd5PAxcuq4AcNMDX2daS0iCvc7l12sqxHcoEDwOcp3PAbx6wUR+SfC6n0GXuYGk57T7/YHtKgwxjlkpkeI4COd6il3YbeAoynxB9M4mEXyT8IalUxlfO0bofAbEXGvDS++rskykHIL8MpF5u6w6jbtCkOz5G58Cz21+g7uU5/Pn8PV1ufV03Pnd+jfx6Zc99ztvwneSIa6UBW9s4txdBh/NtzOrr+JrG+v7s8LYB9HPtOY3nYMjw9X4DfNw56O88evsw3tvpfeuZurdTKJBfFuQVRVEoxqjzvSbG0l+fgZHo5+zhb0QRvlUqzEyenPg8yAcDy8pmlEZikM4EQcKiILOoPpt3/XORcx7G/1kdMy8HDH/8oSRAs44/s4wvVU+kJbFjRRI2mh5qTIK42qy5SV1pPCtlOJ8w5kxwyWKjA0bdFWsoy//JhERi687T9ZW6NCXxOdD+3uMqxm9VdfAutfVDutmMdLJoGNnK1yzGkZmiBB0961u7JFl+RdZ+WYubf6zl/LqK8oI2elDjw/eTfL9N602l0/VCGrWyWdJNfjpxHiL8TPuNZt11VctnlOd/qtA9r9mo08H0kqp0oNzV8D5SZWNFsv8yjzWrdgXBBLaNYvOiNjf+q45f+HV1R/9Vtd3QAQl+JuBvSDLXXS9PnixI5D6yqlBCCKNxoXGZNS5WuvnSn+qVZ35XWr3MGnONK9Nmc6zE/6YX75bd91at24kycto/mCotXtDqRRLw1bPK6Ri5rVUUQaN6pmC8z4fMdUX7T/xtteUDunbSaWdaaHn9Szr+2q9Ly69L/YkmpUEvmxVZbtsuSHhP5P/yaUK39U6hqg6IuVNWy7xZZia3H7+d3mwaeRLed0HZAyQpXVClGGoVsaKvBoiPJ4kDkIeXORPwlETeqBiNW3ZQsRZyydhM4qjdodwhWSchZrthFrEOyMJ+/dH8DwjgG7/p/PXrXrnevSkEg74tRN3bnDdf0xNppzOxsLedo+9b+eHD4YEoxojcC/l4T4Y3mw0yaeQ34ufr+LwIcChu/zGqDorXfG/z4uN7Nk6Hr+/dvOyQja/ldPqzmclpER9/plAQ8vR2ZBdgIjAm8Iy60ZLYxIBEP1FPgDpyRfzY+lkbXma2oc+G2Vq2uZZ6r4jusALpFlNZTmu2jLWKTTcPz8qBPoG5kQ8jWYEhYWjjz+2vJeqATUmGXQAjRg208MbO6BKz2wBBD/0l5k4DvYF28fHZz/vzZqDDf51yW0isk88gSp9P3pmx/q5nQe/n/Z0fphvm9hhhPHhX3wDfCP7OQbfhy1RwnJGVtkjbUrQOHeBAA6J6K7YgiehJGnrKDISmjOThHP48gDaBzPvtfEG3Ps4XGORHY8wa1g+UDqPt9jcN/A0yzRrq3t+yDV1o0rk8zmXir85l6KXLzZHNde5Ig8wzNPgkNA8iHkoaoscJJjZsIyATR6Tu6zoC9h547/VI36IPckQICTz7PIH+DlEOcJl63UuXKbIRpdPwWjh9EtMj76BE/4QMM5btSCRwiXpC9l46r+Lj5Tl4vPW1rIG3SOkokkggt/CDmrDnNCRbvTI23VNPlImBDqeEIYI1ZWjJFjQAGvxZtOmbftI3vjmTQcbPjbdOg9PkiHR3uTpYfqCbLnd8t3oTeksDtKXLJ6JXHspMWwIdLewJ8JfP0IeW9l7JS9BH6izUQwsqhC+G3PH16Xit4HSdwem8Ey5T7+flLbo5zBuQ6/gO9FahU6CR0oBKQp9ChnYmF5Gs+/MWZ8QYizuEEskw5EBHpp4OSUZzoOYlxfBsVG7B3wN/fw7vH1gzDbZVKLleoSMziBkZnZRZ8zYyzz3o6Nup59LA39FRgblj0q1149mzt92J7dp0lEOs5mO8noaxgXan643G37mG1w1CTeICqucirGfP9SdG0w6RypTDPgOPdPsb+YXab42uWBYksg05Xk9yUso3WN9wfeNdrNbKyUhC0gAXhr93+KrDzZtX3gBmNsylP+fDhaj8tpaYp5wT6BUtAwwzS+zrJB5SwSnIb597ErgCxZQYrrUbpY5+BMFIcuUwxuaMoeEERpJWlVPJCuYl+cNRzHYYuaeT+VRtvksvnkx01O+pHu9pf3+qatRr055oTVJWclPaM/24lHbLI9n6C1rd+C0dX/8jHRzepWvzPd31rv+nutGTOlpcUEozTeqRYtFqpYXCblCDTR3deEF79Vy6+ie6/uX/oF1dV11utGmSdnffqrJ6TLm/oNWy0noZ0cOexvUlNauJSpupPZ2r7K9qee0Pdd/hSnV+VVpdU9ecIifxMY2KsapYq20kv7B3nkOcqG+imkWnkqvNhy9B4+k1nT77JU2nU4kDwWRkavJGN+nXrcd67P0/rGVLUr1cq+yPdfLy70njm8rdVZzkVO5xqxXJUl+qDPvI8BLzXNa9j39Wu3c9QVLYa5ROtXjxt6Xnf0OKN9DOnANGwwGiU41cJxwIrC51bAuNx0w/NpLjXh0HnLZZSrllGRsg7K9ZoZO1Qzo96bXkfIPqtV4hhlXSaoW8oWm9Xqtp1ySuDbpo0HmvlBttmoVms0oXLohPho9WNeuHKJmZev7nt7zLdYsfQHIpBZPatlXCALf2lJnPlETJO51/CA5ZQTKf7DY86Xa4eWbxMYO/pDVrLNYb+T/rXRTFsH7BYo7IvH5gcASmLIrA+t0Z0tA3ckPgkAX16HSxWGu53DBvo+0hhbVYkCkVIYcnvjaMNbtdymkGNMlYLOFTTdtr6bJcN8gQw5cpQGM2+Ca5TsCMtgBxEnQlBU58vgHXEXqajTwJ3xmPNPToOnl7yWnQAy7cMKbzkYpVxcFvQ9LWa1zyhrEZ462qUlVdqW9a+WnSEt2hI2WpQZgt9mBFpRxLXvsqLsMos8iaIBSKvAuU3maUg86YJsQks55xqwEFG5BI8jM8lFWNHa0UYkTvG/QM/zVzF0bfdqC75SBYIf/VYqmSfobuy7JWS7mBNllUEStfif5JiTjUK2NTCQRqBe+gXdCuQokNPigqI1fIUGWlan4FC70hx6wSA/V3sSzVbKCN+Cg+DfZTjUoZQq0qyr5VWQQZVHfIMVJz/iNyqOrpsG5mPVmhdZfVMD/hkfagYCUx1BRypYLb8NxFyf+72YwVtJkFbbBZ94EIz/5fv3I7KMsCG+nk8ThhN2WIKnjfd416p8GyIkg8lxVzQps/B9o28JL6TjGUUqjVsl5REo+s8l60RW2QZ7IgyBUNCugxsAZMK1uh3qJ6ZwLDCGYqFGXokckUaCt554joJmI7Lh2W1qDD8VirJTpE596nZP0I346yj1x2FMxXqoC+EfrlLK+qHMEvesSmnXeXg5mpY+NKrO00edmzXma0uc0jw6SslDPpVoZmKUGM53N9SENbywaTg0kxKCDTnv7iuRz5eh0zmzBbBfoV2EmJTZUSCTjyTdKag3iEjxwjdphVsf+UFWP7xEwmp0tWKkOT2P8cKdfKNga1YlFovV6qqipmFbbfyuNSC59ZQW7Png/gdqomY50SfAc6ocPtoOihJQMLqiwS502BZ5iW20yJ7fbQXWADHYfzdbNSiV95px7B+hoZ28vQN9SR6VCytq+ZDDnRz/8/AtrUqsN/HS4/v1wSfHt/2FXXZ/Ws5cv72h08GI7l8clRIMPQJsWO1XpoThJWL2syMWjMHkrcYtHCClmKEhl9YbVioD2OZNSTVeixVC9kilxF3xh47tAt81bIvnJ9ZJPgwelxeKJrLhjrEU0LnUtlbVQEyWOJy7KHPjOTl1v7CnIeAjLsiIclNiX4q4hBLfudWVQR0WMYMx908QuWwVGItRTwJWM8McMvaQw5Gfbl/yWqxMqhKiTW8vjidm454D/C9qNCb2zBnUrGmzTYSIOdOfmuz0S8iWxWFXMUxG5T0no5V1lGefwx9OxjHe6L5srh8hQDHeaO+IzD16wK5BtLbI6xXYIkU4xRG2ItteHZLMrM3hD6Nn7Ct7q2G6nPAW9eyDcMr/QYD3qmGpRlQ8mfv9YvOhA6F/FOsgw6Vupvwdtey2DAZwsFHMOd3hUoAkpWifqjhLHLI9uAUiIAQzztVE3Cr9TD6BC4FdXiSInb5Y5TLL/kk7xkluyE7hVLjJMpm0aqOGWX6Rn1iz/WtRd/V/dc2der15Pu+45PamOP6MQeJAhfVM5Txkfo1xAkesPJQqN774KW1Ve1fPF3NGlfZrWlWpje6EDjw8fk/7JkQzAsx5XiaCzyTJ2ybooVc5r8P3fYLV5W0V+jfsrkx8I7ZGas5zTDIsEwZNG2hcu2T6a2LTQqZ4oEnZLkpuwW3GjflP/XTUK3UU/CG2G4Va1NIDv1fw7+4M0iv9AOp45++aIWX/g1Ev659ieFunaluqzoXShvssJoopabel18m/buereWywlzZ83CXC9+5T9KL5CEVydIm6DbrrU/nakjeXjh+JqqagdeW41q0+Wq852BAAAQAElEQVSLe7p4gUMQzuyJRutJOMqbTSqcuoTPILdHs4BMJH780OkpchwS5F4xmEoCfI3eysp4zoxuVDHfhQv7olmc27QzM02mFXxsFIKQz5r2Rka9IHg0BLnj47UaDkZT1o4EmeAdQYxBkQAYqFuMCiEq8t5hplsf9ymntU9ST0Btmk6bTa+GBlTCmKhgUcRFFUWAr4711vRtVcagelTJacliAsu35n2jipmdNRvzJObo4SkxXyZhw0yYAtPQa5F5zsxOH+yiJXnyIO8bgNPuE5oZ/AX9WZ/gDLC5BeCJMxah2ahG1rd5WyxOoWcj9lZZEZVC0orkLLGRzg72tSLI+iF+PJ6qLmol5NTzC1TJBlJO+OUHXy5UKfIcQy2zCO2m7IKEuJQ6qd/CZe18OD9t06sjmGfimPPkvCUsoodrBSkO119Zxkbh74XcR9ORRGIQa9bgVm2znmu5PlG2pBLbr90/safpeKKCSTqCQ9tkaIkKtvVVXydgH0VRYHslNHRKJIMD+sgmydwkP2a7bJxTFMRYRf5nnAOgkKQTtmRmorPEWOWssiwVSchKkm7x08KGtZebpU7woxafTKmR22HJwcXHt/iFy+DkZK71qvEpZDGqrksVhcnt0+VUWmDDNVnGUGg0dCn/DI/wjU+UZQWtFfOXAFqZ55zH8WSmIkR03GLjG40nE42gMxOMnL4Cec5XJzpdnGD/a1kVNUbOBWWH3lp+0WraiL0GYLAcBllG1qjc17KgNcl125PcJAJbJv5nEo3M4aUqRirMtWH4Tgkq+IkKbCxRpoL/eb2AzzJ4uzMn+AhKyDAzp3rBf2YdXwvQ1veZGJGJZ+uBt4wfM0K8Ve6TYuhVuJ6BqVQ8w0ALbXSULGnYT5GFxYwd9erUqkkbyo0Sc5SuLzNiUKcVlweOBbcKDQEO0yW29mq5sOhAy41DIoYn/CdzqEnQVFTEX3jckChu8OVTDuLLVQfnpapirL4zYnzmgCX1PXXkndsAb6bcSr0nqMQYA4hHrlfxibFUUbhNS2Zwjj1IAfupFaLJAu3OJ+OEfcKolJPclxziY2Y6Pj1Cp+1gGx7rImN7bKyHnxAM/0jQl6AHWqCng4cOH+igq8V/Q4Fsy0pFOR4QYi3FSlkl8xqqM2WLUihkRZTFoBBAjIPPQMbwRQUyasHsVhmoOflKSY3LfrGgbJV5rli3xP469oO+baGzG9BSb9g3m75DL963xx46JJPlfLtP+WG1bXhPXI3I0WGKwiiVISQUWVUdoC9otWLNBr+ArgKfCFWpssaeob93BcWgnFjHBJ9JGVnTJPexMlbCHJBdVOIyLOMPiRiT0LnbtaOiT0AefZ+gPyuRE/X4EFuwNuukYJVs8JWogDwgT2amGErJglLXqyXxjtATy6CBB3S43Cx0c36kDXu60z3ZmQzjKg5x3tf1tyKJiMiwAGVRaECAPxCtQCJROZmG2Ih9ZQdGbxZlvDXWl0zf+Hmjtm/s9d+6BWl8a0vk3L9uAqZEGTlLHvBQ96332YViW8Z9Q3LcevkXqXxDn6weQ8zcFOe4kIxN2jqMAahB/K384ysa9BiGY6lW9P/c0FCOpMRblCaCsdjUtigllCjG+PgB1hPsWvUk0j0WRgwSsUiu22F4J4yAGuMCjuyGkHC8UVhqFJ/X2L6mF7/+q6riXP7P3I723qHpfd+l03ivlnFHLadi60cqurFCV2NUhVgR8m6oGl/X5pXf0vr672u3XEusZcX9ml15UnbhYZ2WtRac7snKpZk0l3QE7V0lxrcqGXN68qxyPlYoeq3wuEzwUajpkPGHjtsRyiRnR0KFvme3OOOGG+3J+ICkJqkgYIz8JvjoFWl1RLdG6teUmXVqdWFfmj6q2d3v1kmeyOqRYl7ouS/9tvLqmiYxcet8DB1ZIUnN5lRhvNaN/kgJwvcf/LDuf+S7FeIVNSQupa7qS3/6L6WbfwBhN1R1cMaJfRx8gz5QBw/upGXMJMVBB3tj7e7UGhOYCl+A4LM4Xajv1qqKIPIGbCMT7JJikMYkqdGkgHEEZvPdJHObnwjs7Kzy53EddXhYiZhGkJJmE8DmLwJaom9NMlOYFFC4b9Ae3PzftF4TndwHiD0EecSURLDdoqN+DvZo7Gb7nvgmT/B902jYRJqzBHBNoyeZHcFY2ZBPwYJxkKOZqQhbBGXJk0H05KU/G3QZ7QN4reED89rC8BIxPtGnh+C279WwcW3YJNZs0i1EtRDbklC0MLNFgs6EPBIJT6cN7Y33w2gGfrCiDF0K2zUgVt/sE1m7YO3UtfCR0eNIBfps4DnjZ1OCMsLFZjckHZ1KZB8npRbdSh18jmd7akkccDVt3CGHW7BKGX9uTjYMraCmIqFCh/hYwGaEzwdiVOBNGToV1sj/nYSqEMlXoF7IN4FqNFGfTVg+oOwlRCRPNDx2JfdQ7GzDBrIiOVySxC7Xp1q7L3LwTNiOcQAL01oqgvy/lLTihifxPpH8uMmV0DMtR5py41UKApBzRs/WoxFksjOZYnM72OqOCn6Jyv2IZGPEhlZpvSmhJ6K+Apqi+j4PMIvyT++6jwE9tfwatdJms9AaX/DbQMSDLGtV+MtoHz6dDxLwHp78pstNxRO7CcnwxGWOPnviRuo2CKGVJ491mRTSWiGvFEgICxgif9GoishPgyydJvFxWlrsKlsQrKnFZnzTXJ2eDjQXbK4d7xO+uESevSWNZmPFulBgvtnBjurZiM16pTl8uCz9Mqyux/j1LrKpkcNYpkpmEX0jA+yxKqMqnksFVaEEFc8jVQTLMozkdtC3RFoOQYF4F9FHxp56/M+3thW/3i4Xa2J2ozX8N9gcBKsgIDTc4Bn0CRhJcDkeqfCY5ygqxbJSDX3j8Zj4UWiCTdRlxuPWKkMzoICugmRGyaiZooWhdL9NqZOwTUeOjRwprtiDlux7K6Ww0XK90Brjtxg04mZ5Z29Xk52ZXGYuv4I1HXFUIMuogE0G6gbNEZqzanVsFGXc1XR8UWVkbEYuSCiTZE/KCbY506SaUU4oa03qknrUiDn8ksOwmR678ERLyLwjcXQxZefLkHxkDWyzQc5Op8eVDTre9CtGZlgH2KrfqrZKaqn3hi2btLu/rxn8tNhXxkY7Yu5qdaquJ6ajWz+sz0ZjZAu8HE01GTAbSk8QURs2h39g9ImLnqyJBLzs4LGD5iRTRgc9saiF+D53wjiULMnrLbbds74/D3DKeed9LUZFUNe1qqpgWFLCz5bzI2QUBkzYk8a1NOWX4i3yUPfYE9mnPObV8BNYvygqjblMqOCjgyYH4sOPoYX4nAlCTpNjsjNVSYwhtdEG/11w6bTKjfoarVQmGxdqQq9EvbNefgDb8EsFBLLHbqC1VMkFRY1v1OipQl8RWQT8vQhRDm8TVhms0qjaG1BX+6rJC3KK6ro0oIdIr6eUkK+UkGOBT3SplUojfrfEobUK7K/gAmu0N9ZisAOki7yvn9yQHxRzzPhRrfHujkT8HYAcRMzOPPv0vlbPIcHM6BOUM4X/gU4BMxPfgQ7xvIXx7KDwL/N58e1C+FYXdkPwOczuYMobQOoRCHrILrBBADTyNfvGvjT/pb++AXrCnQlCwrAMBRgOHxDqljEWp53lB/2J9+IhYKkBR/T+GtrOlh7eGQZpwq8gXrc+yQ04bpSH5LsT8VluD25XkWWwU1mUeiOVgIZE8pI3N7VTXdUsPq+jV35fzfxFjcbc1ra7uu+xD6sLd2kVJ1oX26XINRT7WkVXU1ZILKkuV1odf0k3X/kDjYoTYNqseTd5s3bufkrLYkcLiF31iyFotSa1ENQxJ7+Eyoq5gp1ocfoCxrjiObJuhI9SIRQy+I85KQzK6mTwh3jkY9dYeZdL1fW+Mje5lZJmVa/V0fPcfr8kFa2qYOShSSWJQ4hj5bSjeNfblPfu042NNJ2OFdqFFq++ILFp4oPKfatQBrGo5u2RCpKpm6tOioeave2jOrz7nSQwU9XTifrmFT37x/9GuvGHiuNTaXlNZd/pUn2B4NGpZH0RkFt+eigR4P7uRJcu7msPxyYvJgCsoGnNngDv6lXEVrHsVLEJlsgp0CaCVtOs1fGTZk+9IMiO2LQ8ka9HQZ6gm0neN2VpTCAdEUC8/+7OGJ1WClF8kkoCaE0QTsjuhORvs2nl/6jIAK8DT6SHZ27Omk1Cn7020O99GzbShs3Lyw0JaNsneGBRVt/6EfJOQpdRFgtk2SkgyroKihxEezaplp/lexJBYRcD0JscKJuvvuGDv7gfOxJ0O3qCfM/aLXbsaKC1ZfO8XW8J5K06bMf7O3y8w+c3M2g0r/6ZiDhgQA9G8I0IesxmIfS4dl3Q1nPD3JIgtxC+zBt5meqoBXo67dm8Y9SSoL/Kpha/CxW6YPMq2OnKslRHcO/5dSazGQofCfxyk5u51J0qJJAXUHCKjOdKaamOOT1J3XBbs1l3Es5g2Ha2kn6FhJMndNHL1GCH9WyqMTaXMew4rrSxXktD58SLpW20gf45dK/UqrcMEv5UqiiC9tg4e3RlGFWBHDNr5+YEnR5L0JbbUy2OX9F6fl0tSX3PxirWNGgI2L0pKqE7hSiFApg8JiliEIafQ3Fk8wvIqxjV6pGvy68tpbUaNuWk026lFfWTdq4lMvU+fcwqScycxkQCGKxX38/Vr49l0BQ6L49IcI+k/ojQy3N/qr47AifqkG2LPy2WXm8l6HC7yOgoGHSy2fe90VoolrWcNoO+BE8J0tf4sycSTWh1Dd5PmlO1yHGljdwGIr8ihElUwAdxFWGySr2UyLIyt7tyOUJDaqALfRu0ZS/TiouNFbFsCdYSvuY09Rx4WnSQLMicPkpRWig12Z9qururMYeQguTOZdmqH9Z2OS1Ya8kBZEky6FhQLvCZAdw+t73LrsW/F9gi60JH53Q5TZsjYuMptBxLG9AuJJDQRQ/PHQihE0KXkaDJOjc/ZAadhYmbDZK9ShEfMLPBHt0f1xzabsxPiK1LLYkH7itzdDvPa50igzlYaq0V7zoMBrFBW1buTLCmjM5pkNtmy81q58kuvz64/rPb4Wqubg1oq7GVMfaViekJJYQQ5DJ1Q0woM7FRWqiU8KOOwxUChs5GgeQwVlENvu9Yx16N+72XmHMXTT3x7NWbV6ETWvETT05nOyONiMmGP7mcWmyyXd9E5TfxEccx5TF7wymYKxADI/pEYoONoA7lFLG9yLtChm8bPhTwpeA+RL1XHuJaR4l41LIfNEpq8N+GfcN9eg2tm0LIt5NfxDmKusBvCoVK7FUFCbSpIQdw+tr1deR5Td3mVXVrcFZaPlHfo/u8gr611pu51uslPpRcBRKXCaaS1SMyDCCiIiNJzVqjuIycGuTeIUenYY4tnqJrp3EDfSfYpz9zrlQOJhGnvKw4JLg8IQqzahXQX0SmMc95dpzI673/cofNJvy555eyxJ7UNL08Nmb0K/ykx3cyMo4FelZgnSgFUguTOQAAEABJREFUI9nGKUuIKKJiXaoljvilydx9BHg53dtRJGZHLsISNt1F+MJ+F25z7DnJdZAzf5k3G/IIyCLwHEXYl7GuGe3yT5ChxwEGDfJP8D/fiPxN2r+x53+zlm+ZAg+qZjCPsF1QTmkIUcENmYftJt4rJd66EOnqMuSVfKyXf2XgWFgKwzMIKKZkQ60pHXiAaENVQ+LMusQB+drkLvRhiA8DfHn4xq+P9taEo2VrGNuqDy3G5aWG2asuacyEBUGjsx6DE0YRNQ69dsu5pnpamxu/qxef/j3t7x5oPp/pngc/Iu08pOM2qi0kYoEGO4aQmIzkslLRl5RJFc5wfP0rOOZVjUfSYo1R6y4V++/Rie7WKQz1ZaMY1krdKY68wZiTUp3UhBOV5XVE9KISzk9eSKAoFEc7Mm5lWE4B+UR0EzjZSxvJWqmQWEZzHLKLlWI9lRl0sQFOR/DYvKyTo6eluFFdT5T4+WmirBL93pz30v69mt73Dl1tarWqNCnHuvksyffpXLuzCbbQSWVQwCH9X36dlRPFWOroeC3lAxUPfUh79z2lV08L7XL6vfHKF/TS1/4DRH1ZKm5IBDQilEaNVMNBJiHpSDb99qWE9tkksE6t3Z1SD9x/Qfv7lQiT2myuq2luKPU3CW43h2fJ1+xURKkmgZ1OSu3tjnV4MNXFC/vIvORn9wX23A/vN+t26HuwvyNDxw0/NxL/VMYA7b2CGTcuY1VVxRqduj7fQkvkd2zbklpsZ8NG3bAptQS1jtvA1vsTzPpsyIkpKY0kO5aVQlEObX2fsTFBU8CHevUklp0nHQThiuA6YjN0chKJZ8hJAR1jwjr/WBabOfTyxn3QIQ9GwM6CVwhhmD9ByxaJtR2ivA1jDlngG7EA0+1PgLY7n8/fJCoOCkvIpqFfkhF4I/LHDOT+0LHF+OY7R69dKU12CNKTWsckEGuj/24tt8tVkMIMeYM0Clqp0dXjl7VY3JRspWqUFMtGVi7pv+Z5hU6XGtcLjSZrxfFCBe/Kkr5Vq6rsFRFWwidczrIC3krsv1a2ijlrnqnjsC36u3mCHeVOK5KjiM4jSVqYjqEiqOGQ1haRBDzjXaZyOpJVyCVKN0+ONIfGOjaq7FQxzKFpxWG11WS3UzWD1t2NprONRtNGo3GrSd0BcfOUxTQy/E3oKQVk78BOMkjB1BcIBod/5fpVHXHbnkkM8qgQhqmqxgehyw/peRqVYpRmterZTLGqoT0Nt/TXblzll6oj1llrWiXtTpKmu1njWatReawiHkkT5AetcbpSUa9VFpTIffgvz+BbMSSVJFluT2ZBZTlSUdQKVqssxkqh1CnJxo3jm1qT9CWLmu0dqBpN1KGHyWxPkYSrIbbOSVBsViDDQm2ZNO8WSth3oSzOChpVjcbVSrFeqR6vVYxXsuJYETrL8kSxmFNfq7aVRmFN3wxvkoVKIdZUCmCyWCoUhayUTuetTrn9Plmuhl9fUhU5sGzURbr6jeMsqpsF9dDVcyBItCEs2aRUHNdqrVFvnZqWtbWBxlZ1XKoetcy/UoH9jUYnctTjOXyv6bMmhvTamQaV8G25I2b1MvaGqEoxYEd5pNwXGo+mKkIU5qrFfIU/9cwxUmT9oh4rVLVgVJoWSrNqSyf1Flo7+ozxqV0OM1Ug3nB7HUnIJ0USpKuGr7Jao9elynqpYjQfUDm99TE0L1SVLeuVEvbvJjfhgFKh45KYH0MlT9RSbwrQmEEogyIYj6C/Rtb8KtBTT14CAWNxq7GRYqT9wwuMLVVPSxLiBjk0qrCLMXooY6eqXrH+6YDRCJ921BuNRy3oBXuUJu9fmGQZJIkppF6qiwIZVyosYpeVyrJUiMgzmjIMFdDDBqae9TOTpVGtnkN2g+z6utRod08Vv04t0dGiX+t0fawbxJ/cnShnp6tVOVqBJTTOoWWuKZdIs9GxxpNTFcSgqlyrrBvVda+IrQSIDFbAq0HLSLEYQ9sMm5ypKCcqioliqLH6Qouu0Wm7Uo9MC3xmtLOrMBvzXGodJY1qGXSrrtQUWVYX2vSNFvjcYnkELb3GNXZXHrPOkaw6Qd83VVCGcq5Ie1GvNYbGmoNgRZ6TWbPfNIMMA+v2ViiUlUJVypCfUTfXaTQdnRxpnVs1jLNRqYoLh6Ic0bcSjOhGd6xr/bE2KKPkEiPgPyXxkx8k1KGwxBz9WTnEuSIqox8VpQKQBZgMIgxQSmamELwNk8zafvL2efvwN+fvXwtVZnbGkU9nMC9FBBRCoY4Nqu97+WbmGDZ6/fV8bBBuwKGirEehaSpLEzCSUqWkKOKV/IY8BWgIWb3pFjL1QS+UAia80do3IA5vZTGfI4dOPRuKj6VJsxQ0zlJG+5vUauMLBiP+Zl0YLaTFF/TMn/xbjTH83E/ZWN6h6eUn1fZjNuwsT9izmIDJDESWYnpVnBQqIuri5ks6vva8Ius2PM9XlXYvP66dy+/Wzc0+40eqMMJprFTxO2yE/GhBBfz6fymktmMu/F5WyYm4tqiuKdk8L8lwAKbDgXAa1QqpkAf3zFiWZgOG9M6Yf6x6cqDJdF+JGyKLvWJodHTCzXc3l0Kpoo8aEXyiJ4EkhgpjTR94s9Le3bp52qhZ9zq9ekPp5JT+AW57pdxrg8wm0wtakHiK0+54NuX2qpBm92nnrR9XdfBmrRh7cb/U6uSP9fwf/VNpTgI+bTUigMxQZsC+Ygiqyiif2W/cOhLaAkHusNkQA3R4UOvSpRHBr9XpEnmePC/FE12gbYckbn9/V4cXduX/bPf+wYyEZ6SiNHTaqqRM/IwndYqQlggkZkkzEvvZZKLjm9fla8YgPkl93zIuM67UiMUDtN2CFQpAAXuNQYEyk0DlZBKGaNirmdFOP8bFWCqb9/Nnk//P+6We7lkyM0XWbZuVlstTGfa7R5J64cKOptOJlBNtSRKAZsyfun8ZxHo+l0SdJjOT2W0E1neYbdveqJ6D6c52s21f8Rn4gjeqf+a3QY89tlONo2o2tVZI2npMqFAmsNf1WNdPj3W1ualXFkd65fiabrQnenV+rJfbG3plfV0vz6/qxdNX9NLJywroa3o4Uj1NskmndvOKmuVzao6fUQKaPy3/f4bN868onz6t7uTrWpw+p+X8JaX+FL1nNsVSYzbdMUkAl0s6x6bJavCJrEJGAiR06beiZVXr5aOreub4Bb2welUvLq/qhe6qXuaG81o+ge4benl9Vc8fvaxr/LSKoDXdmWlnf6KqWHF4fVmb46/JacmrryufYOOO069I6WWpfUl585La9UvQeB0rWaC1tfpuIYuBzbTXsmm04vC2xqnX+FOLfzG5pgd7GmHfVlTI7Iaeu/GCXulu6FpzpOvI8Yhb0Ks6hcYjXeP5+ZNXdUyyPh5DH75QVqaihAxuZlc38Rv3nZNnpGMO36vnpKOvKS+eU16+qG7xohr4z8xXVB0xo5CIp2ZZLT65Wm7UbNKAzTqrJ3bWJAaeMMz2DzQ73NdLx1f10umrepWD8nVu3W4gv+N+oTmJ/KuLI71ywvv1Nfh4UdWkhP81bK5lYanUXddq+bz6k6fVILtBx4uvqV8+zS910Dt/Vt38GW2gV82rUlixPzVKoVBvhgxbeN9ovm614Jeo01VSSUIx2h2rJCEoQD2aynX4wvVX9Mryhl5pbupl1n25u0F5pFfbY11DVjc2pzpan2KPUWUdVBCPyrIXwVgb+NP8FWmO/JZflZbY4vJrlMh1+Yxa2pvlK0qbIxUkY1Emy0GZjL9tCm1WhZpFRNYFtrtWj75LglNkzy3rWv65fnJTL7HGq9B3FV2/ii06bS93J3qpu6kX8Z2Xl9f09eefZd6sihvdaI1GdWK1hZqTFyR8Q6sXpTV0rr9O+ay0gc4z9KtnuZi4Lk+8U9dSwp+i+qZX2yS5rtvGdd8rWxQhS/6PHzWpISL1+uIzX9Zzi1f1LD78/OaGXthc0wurG3ppiSwpX0HPN5Dni8cvqSDZXvPLaQN6DgmJmLcgydXmBWmD3DZOG1g/r7x+QT2+0mGLx9ef0Yr40PIrgrGrmXr4Sx4aRahWhx2ulxs5+qaDrrMebPANfV9Z3tSLx9cB/ou8nofGZ5fX9XV8/Oura7ranQ70XsM2Iz423Z1qtFPJkGNZM98aO1uja+gRdAn6tIbOjcv0eXWnz2rOL+K55bKgaFRVYt+oQaUYS61XHXLUFk1Q2xViclmo1VtUXY5Jvpd6iYPy9f5YLyG3F+D3RS6oXgYvrW7q6upIryxu6NXTG8w/Zv+fEB/H2oVO9djZ6mm1p1/Gj4k3S+xx8VXlFSXt7i9aPa+GfTNhN6HoNMJWKrYN8nptGumUw+kcn1m2WfOmUdPDt0kbLm4m+zNNdvd1lRj+wtEruolvvLC+qiPNdQxQrJbsrzd0qiMOqM+8+rxa9Wq5AW+JGxvi2IZfYFfY+BIbW/Jr1Zq6P3t72ya1/CLrFyUZnYmPGYtTZjc4yr+pX0T410BaMBnbgW+4PRwTJxSjgUhw60DSuXC8j0N/HZ9cyFIt6ycKPYG4M5GjDrAkKUclC+pDBj2AFpTaRVHfArK1xZpyKdkGEEhM3/jJNDpzADZJWKVRL+FjBJZeHYunIsiKBE0n8g3J/2sf7mD70wNkdJfuvf971TVXtExGP9bRQrK5DPjaxkwVRlNhuCM2UryP4HGsHt5WbaU4uU9797xTXX2fcnFBShNVXa1xU2unm2rc1yo2ARlkleqhb6X+6FVN2OhGaax2WWqnviIFbr82STFP+Pm4Qo4Vc3ETlUslSR1/Vghq3Y0VZ3drb/8erZadEoY+wutO50faHB1JfaFxMZI1K5XNQrNprdWmVXF4jy4/9i4V00vqWtN+PVVAblpvJGxj1W/U5EKmQ+X1TMJpa25C8nhE+0Q6eLseeNunVFaXtTsZqQxXdeP6b+uFF35DWj4thbXq1MnY1EOWCvQcjQptibl9QwixZbljRYLaHrffFy9WOtgP2t3NOjyMunJ5qsP9qfZ3S+3tFNwCRIJZRBY9G3mjjp/5jWR7VBbIphue+bVORrKYOVAeHO6orpEX2XAD/SYpwFFGb13XDU/e4sgh6hagNRvPwBQV2PwVi+G9183bQbAgf5+TqWc6pqWPSTHKP36o9WQfk+P2otQMOXGxIM+7JySynvx7P0MsXjpcBy6vwIPDzGQWebr9NTPJdQXMTGaOQOnw+m2c+3LGNxxJhv3Y7cm+aS3xJitwqxGrqOnuTDWJ2LpH7sjXiO4d9vuF57+sX/jHv6S//9M/rs//yi/oF/63X9bn/7d/qJ/6hz+nH/vZz+mnfvkf6HO/8Dn9vZ/9O/rH/+yXdZXNbZ1vcgP1staLZ/XyK3+iZ5/9PT379G+C39DzX/9NvfjMb+iFp39dz37t1/XM0/9FX/va7+mZZ/9YV69+XSs2r6ZZq4MOT7rn85WOTze6cbTQ0c2l5tS9PeMnFmu28yxPtv75f/i3+tlf/uUqct4AABAASURBVCX9HDT+9C//vP7Xn/sp/eQv/aw+9/P/QD/zj35R3vZTv/iz+v/983+ml2++rDX+orwh8XlVN69+Qc997Tf1deh57unf0Ne+/Kv6yhf/vZ6m/PIf/St96Y//lb7wx/9GTz/9W/jAF7GFV1WWS4241e/YnE6XK107OtaN0xPdBNc4mJxsVupRQyqDTlnrKy8/o3/6r/65fuLnf1Y//fM/p5/8hZ9Dhj+vv/cPflL/00/8r0P5E7/4c/rxz/+M/tm/+Vd6lZjh/zJXNAyPTfHm1Wf17Fd+T89+4bf00pd+Wy9+9Xd09OIf6emv/vYgw2ef+T09/czv67nn/ljXrj6jZnVdqV9KCX1yUzafz3XjxpGu3TjeyvJ4peW6g+65TjZLHa8XeuHqK/rFf/wr+vGf+Wl9DvyDX/p5/X//7v+kv/O5v6ef/MWf0c//k3844HM/99P6J//sn+rVxUvq2hvI4xW1HASuX0OOz/w2NP2anvnqr+nrz/y6Xnz+t/TCc7+p55/9LT33zH8a5Pzyc7+rk+t/SrLxstq0kYWCqFtovtjo+s0T3Tg+1s2TE129eVMr4l0K0pxfka4e39Rz6O5f/Pt/o5/9h7+gn/nlX9Df+4Uf19/B/v7O5yk//zn93Z/7cf3Yz/+kfhz9/9TP/zR2eKI2I4N+pYQcT2+8pBee+YJe+Oofgv+iF5/+Vej6d9D3q3rx678x2OTTX3Fa/0AvPf+VIdZUIXLbO8ZWaq1OjMuYBP1Ri6OsOTaZu6yqrOSfBuN86eYr+tf//t/p5/7hL+rv/8xPYIs/qf8VWv7ez/+UfuwXfhqaf0r/y+d/Av/5cf2HX//Xuvry0ySiR+CmUkcadONpPfO1/4wMfws7/A/62hd/VV//0r/Ts1/613r2i/9aT3/pX+mrX/oX+jI2enry0qBj/vjy8Njq6Ohk0PXNm8daLJY6OZkPCZJ36HJSS9Z7ujnRf/7939Xn/uHn9fd/+fP63K/8vH4SeTp+mtL9+6fR/9//yZ/Qr/zjX9ZitRBi0O50qoJ4vDw5ho7/Cg2/qq996d9A47/WV7/4b/XlL/37AV/64n/Ul77463rphT/Bb7+urrlBpF2xj7TszRs1y4VO0Ocpuj7BJo/Ru/+z/S0Hh4Q1+D933hDJPv8rv4SefxHafk4/9Suf10/+o5/Xj//Kz+lzv/yz+nHo/p9/+nP6MXzol//3f6w/fOZPdJrmOiXBXC2v6fq1r+sLX/gdffFPf1Nf/cJv6Okv/Lq+9oVf1TNf+I/6+p/8ez3zp79G7PldPfPMH+iVq/jM4ro2DbLqVmyH3SC3mzdOdP3GUteuL3TzxnyIP80mc3nFnmSlvn71ef3zf/sv9ZO/8DODrn/8F/6BfvqXfk4/+49/UZ/HX/7+539KP4HvfA79/6P//Z/oSy98RddJwo+JEevuSDde+WO9+MJv6tlnflXPPfMf9OKzv6bnn/sNPf/sf9KL7jfP/RYx8z/z7r/o2it/Km2uyuAxMbbDN06Xp4O/XD85kuMGejnZrLnJljrLg2/f2Bzpn/7L/0M/Sez5KWLM3/2JHxtk9nd+8nP6n3/m7+p/+fEf04/91Ofwqc/rl/7JP9JL8+sq2MtKfkXZsPGtsJdFu9F8vSLRX4I19Y0Wy7UWtK359bnh4OT7odvY/1VAWPnrIZU4r5zZTJmO/ZRkSAp4S+bUcn7j7e9ppYeULcjY9Nmzh+e/+B+jq5HIbUuRYMuTC4f4UCZeUbAIzwqUNMjBs2flluXrZs9CqJu1vOjA+XcYPTzwmrUkY0BMBWXBc0GDhg95As4sHDuqiKZx2WmkU4kT5OLaH+rmy3+sBx64rOvH0pX736c8fgwHPdQJS8ZR5dSJSxHcXEohqY+d+tCzIXQyM+3sXlKbDrXs79MmvFnx8L3qxw/r1RV9y7G6rlK7NgJzVgxhmE+d5HvmKBQqPYlYHqngYGCW1XITUda7ErfdiYTezKjzdZbhUcjTqCea+hQ4vcLr+KJs516drkuS2axJVcqYs/HAy4YiElB2QBL2pAm318t1L9llXXzgfbr40AeVJo9o//63S/DSN8bpe6ZIAllz+37zlVMdznY0q6c6vn5TDQt3NpbaqbT3qB58x0d17Zh1+WXj0pW7CUAv6Pkv/Jp0SiAormFna/U4pydMKXUqILcuTYYMW5KoyXSkvms5w8y5zaz16CMP6c1verMO9va0XM0VnFkTfZJ84+ratbJ6oUoSnFJ+i17XtRJruJOXMajnF441m8HOtNRdVy7KE/JmvcD+e1U1BKDNDbcBi8VCbvuOng0yIZaezSclIas8IBNAk4LsDBp0AEGUuJPMbJijI5n3eaIk8im56ea+g7616irokFvK3Z2RIE+IAX1n7cxGMniR9dgti0KXzEsmufUNZzUvt3A/vQWcyUf4s5feuVcWzfBLSd03VH/v8PeCl9vYtvjfIOfU0dOjl7hpq0cBmUXN+JWiqg177gYYlG+Q+f7+vpouwUWmX83G3Q1BV8E03dtVKKJGk4kqDm0ViphyMzlGX1VNO7ZYlAldNtC6Eqdh2F/I8ikiOcVnTpX6Nett0P8GTloFRBA5zZghd0nzOcH+dMFGvdTN4zmb35LEuWc+KAyFgv+PQaenpyQai8FmxjPsGx8pqxH23Mv9vKhr+Gjxp46bpx0VdaUO+zR+Zi1srZ6budSeKPcLcU2LfpeKcaMxp/uyaGRpobY9hlb6ZPpoqcy4rm8GGo/4VekE+o6h4/jolEPERn2GAb4FThHLgrGdNpsNWuAF8pOyqmmtclJqwk++9XSkDfa/6jYqRyVyrcXC4nSuImbFgioXC36w7bulWhKFEFtZaNSnlbp2oc36ZCgDdlazpm0NVQ2Hbk/AHe4Xq9VqkMd4NlHB4cvYNLzuvwQW41oR+SVovHj5kkJVa9lsCGtZoa61QG6n+N+MRGw0jqrHUlnxDjpSmuMvS/mtdkR+feaZXzSa7hjejljzWN4W60RMK5BxZi1TwKk6frlb8XP8moOLY7GY65QkBdfDLoLGnGr3DvaV8M35cqkGRwvjQmEUpTFz4PsBuysp67oe7LVjcBELjSc1/UYy4s3G50fGLb9cdN1cfX+s3J2inxNkeqq2PVUPLcbBisUkK1TESjlFDpSNTo9WWpystVr2g+4HnaJSjw9mxhqm5XKpq8TTGuGUoCaRGU2mqsYTlQ6e46jQyek1IV7VdVRV9gpFz/iNOuwwFi3y2bD2SkWx3qJcYeNLlXE1vPO4S0VVVaksamVk4wn36clCp6dzHR2f6gYHwzV2pxhU1eVgV4bIXnrlBfm/XJdKKRegMhQZqFMGCddi72sHXmbTmXouPNxuCAIy+HU7rIqVquJUVXnK+gtVxVwFNHp7UcIHPmNaC3NSgZ4K1uo5cJ2cHunqtVfk8y2wxRUJXNu28G4KsVTEdkNA7mWJTKKMtlDEbR1bVZQEP7PdKX2DEsF9hB+NQ62dnbFq1opFVgitCqJXwYZcgppYXJFv1KDkjlfYQeKCJ7L3V1WhmjVijAOvfhhYLFboeDHA6+t1w74hBQsqikKHFy8ONLnf5iKo5tKl4HLMoG+DfY6gpRhVWrtfkxRPdibceO+qwr9reBSyyfhH2xzhu8f47jEHKHymO1GPTebBr5dqNtgpclMV5XZTwrvbstu325/L8Ryup8D6Lq8aPxjXOxy0V2rYryazqUaT8fDLX03MLstS4/F44MX3j5vHRyqrStEKzTcLbCEoByNSCb9NQzz1eXzdFplv1q0aLr782dfNyFrEHhHldPaxs3rAZm6BtgDOunxbivCtrurxoQhYdIJtfg4wGBx4StKorDRG+OJdx+8TPbsBuYfIxwcD8uCKtQtLugNM4BJyATowIGMRyxmZGtCAYY1e248h6iBlwEXsUCbq/tLIEmJfKragK1X0UQUBwnhp0IPNyxgYMsHNE1JVSmbaJuaCtCwnZxjfjpinkvm6BIKOOfJEWmWpa6IqfnYZN9e1m55XufojPf+Vf6OLh2OSx5Wml96qfvdRHdmBltW+8mxPS/oXzVhluyNpok0stCp7Laq1lnGuJYZUzu7XQ2/7UYX975dd/FHVd39ai/pR2d6u1iQvG36KMpsoTguddkfy2/dQSRtuHMahljv1zZNX1RAs0xhDJRhUjFVXqI6MY2PPBNwWnshxVJhI5qVm3isI3qtaGu1Ju/eqrS8S90YaybTf3ZBd/5KUXpGqDbQGLZAhv5KpKHe0XI0le0STh35Ab/n0/0eTxz+mhgR+Ux9qQwIeOoaRFF/eGatddsqp0mR0UUVXqyQapzYxN3Pc/T498u7/XsXuh/T086Umxa5Or35Fy+f+BXTx01gxlxF0HKgRiSUCdq+UGA8HXdOrQCBBFQlOBKWaVQBRUWOSr0aZG0gjEEYS9mhiVIZDCUOgHtXg4G7j43pE/17eZ0Q035BQzHaidmZjeXKy5hag5SQ+JgD6P76yszP1SWRmCiEAQx9RwaIEsTmZxNeRRRNwqjFL9ThJ1/X0zaCX69E8/UgbaNgop7WMwDgiuZxNIwG1Ul3hg9wyehLh9YuHhfZ3a9qlBI++oSt3zCWZZXmwI85TD9SNNTP6ZQ6ZcoDGGFwESjz3+F+fE36bmUu00c9pp08oIjqIisjEYimLkQWCmERSgE64w48zPqPcIIcNWKvAFvdmpWaTQj03dj26mpKUetzI6D+SbFgHDdz0NItWK26h/efhxE+Pjd963DzV5rjT4tpGyxut5jfYmOhfaUdl3JWPWSyzmo0N/tm1gbrUYn89/cxKsR+o84MRusi+Hr8XGTQT12nvVPlGAD8RxxixiVXVSM5T9hgCMrFtgp+lBXa06bU+XuvmC9fVn3Za3lypXyZtThodX2Mza6SUNCTwDeOCZwIpKDk9raHXUsq1QhpBY9AKv2gZ4zQ22MJ65fyhPxJFhCc/dGbaR/io2yaSHmLblMTKZWhdYu5O41ApYlQtMvO4kJgn8G5Bwt6u5rr+6gtsvKe6ee0lHR1fUyTAzbHlYAX20CsRHJbE9gV+MEcvS2S1ziUeU6pDBotNJ6cvyWQWVZY1MWAky7DjdrxpBjmOSaoTgk3YQsEmnjjEprxWLJJKfDhhmycnR7p+/bqOSdrW+NfVV28g70jbEbIzXX31mgJrtNx0rUHLxpuhqV1uFKBF6HQFnS3xbY1cHS2+n4uJcjlVgyxWOQ4xmwnVG7RvTrGLYxVFp4pYmDo2/W4l3Fh7HE4mlUh65xoXFebb6Stf+rL29i5wIDvVfH5KrJsTT5ZDnzU35gtufl22DfYaFIWziMXV80vjipjfhpHWqQCVOnTd9CNtuhp91vghMU8jykpuo1KQuo6xDfLs8eWSZKWEVkE+vlSVOuGXj+Vqo8lkhqwKZWxpMpopuf3MGzXY5OL6XKevHmsOltcW2hxt1PivOBjYpl0xrpfveVkdMmFJfP0mvLiNdtjoGto80xGPAAAQAElEQVSX+OGmi8TXUg0b7abJqsczLU6XsBjVY2MNtjLd2dOYg0o9mqjyBAufnmNnif1kxa+JLXpfcgCZEjcbfvXYLOdaLk60Oj3WmsPOekl9aDt1JuUHt8V8oTH6Cyokq7hMyRL1xB6S+KWz9yS2W6mjnto1tLQDGm5MO4+JqSf0dew9HTadFUn6prOZVvQ3EuVqOpZKeIMTM2PuoA5elhy+N/wi0uM7zclKyxvHWoF0spStljp66SWtTm6wZ86VsEVjfMtBY4NOPEZs1j2+1fM+8z7KukrWj2XdSGyoWp5sVLEPGzlKg4zLinf4V4MNTyYTeXJq6CJC0gRDnCGzipifczvoP/etTo9PdMSvNJuB1qWOqR/duEn8W2nFAWhN+/G1G0rEioZLIaxH/boh7+8UrIbXCXONlLFFpSn1MbyPkHupujzgEMWeSv5UFXvcX2T1JDwhjoRZytefTpgD+bYk96OqkBHkVugrWpCvWSqQj2xYs+P2/IZW842OuNGfH821IIbnFTxcO9IKmVYhymVX4Dcth6ExsczMtEGmnmRH6iV6Msvy94F9NbPOGp137C0tttzxK1NZiYvCuURMyTlDU6Z+jkS9HxBoQgDflm/41lfVIGBn0IUdMBJ8TMhI41GNgggQCCjGqI7NtyWI9zIFOiICIRf1GJcnSx6Uvczqea8BLmTx8dJvUZxgB03yNeSLOVAGMUIDzN9u4X15pTuBf/CctZ0vEbTpS0AWyCg9YywaOvW82L4PvLuNQI8kJtHNdZaNpGkdVBJQLpUrhflX9eJXf02XDgKnfoLG/qM6uO/d2PUDWpKgnuLUDZt/YGDJJlYxVWb+ls1jw7pN7EVsBoWW3Vj1zqO6+OB3av+eDyuNH9VJO6E9KbIJF4WJvUjkDUpVr1wiu0KqSYggSYuT6zjTUkQKJVvLSuMlBIdaieC14hap7zcyxpBnOEtqNpI7kuvBA6gizjXaVzG6oJ7EOGaRti5xRH5y7I6kgGPFqJ7EC1bQRiGYRd97au2S1uGy5nFPyzjlebtuRFExJ5laCX1nJJqhh8nQh8l1IVbRopTue1IPv+1TevCRD+NwUykZP8V9Xe2zfyQZ4y1RnkHnH9c89Uw5oIC3QkL+BrYl75SgoZPYhI26mIvV5Z8/s6Sf6N8QxHZ2R7r33rt0sD8bNpFXX35Ba37WnHAbNp1UJB4R7hLyaJHtZiiDwS0Jh9u/Y1iPBUOQaGZzDSrQb8vmEVinJuDUPBchywgoRhJuyO1gb4qflfCA7oe2TtF6KbXIqpP/i6NTsgjzTTU1MtZFVQqUPYF7TZDvWpeBqXSbqeNQhmCSAt/IGJPCa8tsgfZAn/Nvws6SPA5AFvU81FsSKDPTmEN4PWIOp6PbKKC3UWWq4KmOJjdLt4fsmSb+wQ6pgGrHRa23fcdb9N7H3035Vr3zzY/rPe94t558x7v0nre9S299+E168p1P6kPv/aCeeOu7JBKPBYkYJo3cd+H/bu1fuEcHF+/VwYX7KcGFB7R/8UHtHdynK/c8qvvAlSs8715UxNbZO+DNaYva3Z2Bqfb2KNn4JtNKrgdDxob9+uYWSGTf/qa36MPveb8+8J736SNPflDve9eT+gB4AnrfDZ1PvfO9eurdT+qtj72FW/6ZcCTNlw30FtwE3aULlx7RpYuPQO+D2j98WBcvP6orl9+k/f2HdOnSY7rvvrfrgQfewrv7FMJMuQ/YUVDNZj0dT3Qwg9f9fV3Y2ydhnGlS1qrQWeJA0HJY2Zvs6J1veRw5fUDvfvu79PbH3qr3vu0deu/j79T73/1efeCJJ/T+9zypj7zvA3rTY9+hMlaacwtccuAMox3tHl7WpXse0oW7HtTh5fu1e/E+bsuvDDK9cPEBOQ4P79HOziV0OlUmvm02nSrmqdH9jOTmYH9XFw52tA92dyZyWU7Kiv2j1YZDK6FskNF3ffDDev9736+3fcdb9SQyfd+7n9KH3/cRPQHdTz3xPj35rvfqHei6CrWCxwiNZMhkMrtLly89qnvufTt6fTM0PabDi49q5/Ah7ew/BA8Pov+HNTt8QIGDfktSHosCPzPkGAZ6nL4rlw505dKh7rp4KHHxs+L2ccQtYU8SFxT1kQ99RO9Gbh98HzaHTJ948zv0xJse17vf+k69B3jpePzNb9eoqGUEZ3JEZas1nl3Q4ZX7deFeZHnPY9ADnYdv0YULb9b+wXdo98LD2j/EFvfu1mzvomQk0yYl4k2speluicxH8DWinOjK3Rflvw5MJjX+Zrh9h69N9OZH3oQuP6R3veUdeu9bn9BTb3+P3veOJ/W+x5/Uk4+/m+cn9O63vVvvec9T6HFfREDclrU4/BX1ri5dfkgPPPQ27ezdD10PaP/Cozq88IgODh7l+VEdHD6mC5e+Q6PxvspiLKEJlKCAnEajkab8KjGbTWhP+A7zXbqkYU+qauSRNaHPY488irwe13uR4Xvf8jbk97ieePvb9MTbHoe2x/XEWx+X2+S73/lu1dWYG85WTZvVNwld7SGz+zWb3gse5NnxAPV7NZndq+nsLs1ml3XX3Q9r//Au1di/FZViVeJvY/japX0Pu9iBvh3NdqcqRyVcGHLMihY0Liu9A9qcjife+k5oeoeefPsTep/b4ePv0lPg3W9/h5564km9Bb+elCNlOBaJ9KjeQw+HunjxIR1ewu4uPES8eZj1HtTu3kOaAZft/Q+8CT+/TyPoy+xTPbFYUFHjMzs7M+LBHjLf0z57i/vQqAoyNoyMXcpBQv3mRx/T937wu4g9Tw6x8YPvfUofxH+ctjc9+JjeA43f+cGP6J1ve7vqWGnFjbKxVjmeqaoONdu5XxcvfYcuX34Ten0EOh/UPjHoAr4027mXdw8P9jDbuSgrxwpFDUYqikJ7O7vEnF1dOtjXxf09He7uaocDVx2DsCYJfRUKetfb3qkPPvUBeQx0eT2BXb7zTW/T+5Hdk+98Qh956oP60JPv01PESc8NEntcS0wgyKkMhl7H2plNNeYgNypK7KfSzmSsGjmNyDMn1Kcc+KazkcbjUr7XlGUQnnMGCnhm+yS/QMLIUBq0xYtvz9ep+5ZX9oTZEWNUCIETZxby0mRizE09JvwSpyEhGH4aSLANEjmC0cUMg6dMCCMjFMdQJ0FAXspIzIOPl4qMpa+CxDBGkHQQNrKDzZDhvJDkfYB5v3MYwjZf1NHJExF9C59MwrYJC6UyK63nOihbbsZf1smLfyj/F2baPmkTr2h26b2qD96iRjtqcJhAqAsYZcXtQcn6A1mQRoRVErKA6d4KpVDohBu1XqWqyS4OuieFCvkyCAGUZSnfsMhd5AeYnolahJqZvyh7WVpw6/ayRrZWFTsE1+FslYTTqajVWam2M/UkwiwlR0O3xeKYG4KlyhAx+imLIcDxrsZTgjR9s0nEWC3nN8VxVURDVejI6YB8mdkAyTD0IPkAvdEn8SrBZ6dklKA3pkNpPfz3VmrJLwrqSqnY172PvEcjAsXxeqKnX2j06lFi7mIIlkJmA1jzjVb6b9XmAagIUlVIHgR2dqeaTMcknx23YqshqfBNO4Y0bD7jCp0FQze9Ok72mUwvJ+wHW+m7pJ7rhDSgIbZuVBNAIrJNfUPijj6xM6620MtYly8eand3hz4VfRnL4dbMFFGEHyx7nnvmn0xH9L2gvV2SNhLwBbeaLTcFVRmhuVTBGlkZW+g5dG3RYZ/u05YlQ7bnEHbnCLQ5PFl2ejObAIYkMilBDFpIjOsJhLVikFoOeesVvkIWUheRoD3ThcN9LDtgwwE7kQw5RG7PgpesG8Gl2YE+/bFP6Ec++f369Pd8Qj/4yU/psx/8pL7/u75Pn/3wx/W3PvVZ/ehHv08/+L2f0Ce++7u1j22PYq0ilFIx0SGb75X73qy7SFwvPPg27T/4uHYfeId273tc++Dw8nfoyl1v0pVLD6G3C9BdqIcG8Sk5EUxnpt2dAtnV2tklsE8KkT+oKJICsWSfDWFaT/Sx7/xuffrjn9Qn3vfd+syHP6FPf/Cj+syHPqb/7nt/SD/04U/pB77zU/rM9358SCb2qqnKWMhIoBUvaHKR9R96nw4feFI7d79LB3c/oQv3PQV9T2rv8K3au/C4Llx5XBfvelyz2UPsR3v45xRad+Cz0JQNaY+N5xBb2JvuaDaeqC5KYXIq8aUCflyOvrn94Kc+o89+5/fpB5Df3/qeH9YnnvyofuC7P6OPP/UJffKpj+sHPvkD+vCTH9Zde1e0O9rV6cl6sImi2tXepXuh6zEdPPQ2XXnk7dp/6O06vOftuuu+d+rSfY/rbnDPvW/W3t59snJHMY7V50hZYgfjwVb3D3YpJ8i60Ai6+7YhdnaKxKFZNdH3kER86js/qc9+xOX1ffr0hz6hj773e/SDH/mMPvZ+ZPvdn9Sn0Psnv/OjOigOZLarPu3LwgWNJw/o4qW369Jd79TFi+/SPrK7eP+TuutuxxO6cu97dN8DT+nee9+t3b1HFcsLSvwS6n7ie05BMuG3jTNuRHfAeDxG3jNlfGh/dw8fL1WXpb4Pe/zA+96vj334e/S3P/wj+tsf+EH9yId+kPoP6G9/D88f/WH90Me+X5/9+Kc1RgZRpfou4BelxtMLJGP36fJdj1Aiy3ufRKYfRI7v54LmSV1G91eQ6aV73qQDDjqtwvCPKjVaKsWV4mSjerfTaL8lFnbQ34jwQAhOygRvtloSoD099a5367OfQH4f/YQ+89FP6ge+91P6YfT8w9/9Wf3wd36/fvC7sMmPfUbvescHVNUXtFqXgyyz7cn/PZuL/FK7jy0eXnkHtL1XF6Dz8J73af/up6DrAzx/WHff/5RG1QH6LZSyyeNFgM3RqEJuE812xrrvvrt06dIUO5U2xJzF6akaDvzTOCXh+pB+FFr+uw9/P7L7fv2tD38WfEY/iq5/6Ls+ox/+nu/Xh973IX3oAx/UDJ8J6KcajdFbpd2Ll3T3fW/RpUc/qcOHf0iXHv4BXX7kM9jlZ3TPI5/QvY9+j+5/7DuR8ZuxtbuUNWZ94hAxFlJVVEHjSYWsdgbsTsYao9tCJgxKHnsqko3v+66P6TMf+6S+/+Pfpx/87k/ph77r0/rhj36G+qeJQ9+nH/3Ej+qHP/Yj+szHf1APXHmTSu0gk0NZeZE1Lum+x57SXY88pQsPPaW9h96rnQffp+lDT4IPaPfB9+jCfW/VARcD09mhQizVs36SVBCT65G0s1Nrb3+kvd2JptPR0E6glFKW07o/2h/k+COf/iF94gMf03e//yP6vg99XJ993/fpEx/+Xv2tT/6wfuDDn9H/7ZN/Sx//yEc5UN6lykpoHEs20mT3Xh1ceYsuP/iE9h9+t3buf4cO7nkcut6u/Qfeod3Lj+ju+9+iu+7/Do05DOZQqmHthjxjw03/lF+zpuOR9ndnyHFXu9OZJhBeWhx+hYtZipI++NT79Mnv/qg+8aHv1Q+ityUowgAAEABJREFU2x/8zs/ob338R/TpD39SH4fOT+HzH3//R4n136fL+4fkLKXuunBJiYuDmrl2xhPtjqcaEzPqMmpSlXKdVXWh0bhClzUoiTP18FyWpYqi0J0f13syRGf8ufPFt6kevrV1g0KIGhJegkSMUWaZzWGDsfc4tUgSavqY/JYt0Gpm8s264SerRKLnwnAazIx+QRaD/OOOPATFQU6Zeb2ShiSNfd+7UM+snakncP5NtOk18Dfmw83f9bxjYWihF6/uHMvjX+Kb2HyraVanI7WLFzSt5tKrX9TxC3+iy9zuXD9a6eK971Vx8Lhudge6Pg8yjHfiBoTrRDJN3yDFxwOomclozyDlQm0qlcuR1vSbr5IWq464QJ9YqzAMy4UH++wNWuMIxBVtuDlsSdRKrg37zQ2tT15RbSuCQkuyt5EC45hTtDTcusdiphhG7stDcPLEbMHPfgGudrjpq2uI84nZTCc7F5W4ks+sW5CYrFY3tZlfl7qFYuxVDMxkBrz2G3jELOCNytnXk+2tM/TKyDEHNhLGk9urN1a3SFlpcnBFua3V2p50+IgefNP7Carv172PfUCX732HkqqzGW8XZiYzu93w36hmsOo3yP6T2IpTeo1M7rq8q3vuPtSEgNCQKLfcMrT81JrQialXwAaLkOX1yOGtQh1VkVUSpYrYKSILUytx8t+iVSZhdhg6qauo6aTW3k5FQA7Mo+Ez3IQQFANEReTnbyL19WKuoKzdnVKH+1PN2GQKdOXz+c/+xjsXlfcJQXL/dQQk6wmJXvMJYkpawhnE3KaCOYJJwXmjXqDHkoYS3srC1HPTvVr7T8itptOa25Vd7cxGJDOmAM3GweMc/lwpYLNRI2x1cXIsY7NO3Dq23EAGblNzWvPT5bGaZi5rVmpXR8MvPLHtdMLPrT5X12U1/OQufEhsvAp7kgHtS+FAORwq5QPqhwrxQBb93QT/isKF5LwPkGQhKRZJJfB/LCGGXsZR2tDHcj7XydFNjYpSxo39Bn0b+jIuGorcq23nakC7mSutm20fbpQztMYw4ifWJGlXKg4lO5A66MvU00Wp3VcYPyDFy0j1gnAAdWlHm64mxo5V1jMlbsqMdWKQCjPsKAgzHJKHzBoFlHYbDm78ApFW2BLy84PXkp/1m3YFPVlVW0jrDjluVHVReZ204Ofq+fEcO94liZiqGu2oHkNX3JU0VZenJHwjTHRHcjnqgPZ9WdxXShOlTSTeRA506KFLSnAQQlBRGDTCErai1DC+18gqTdmwE/FtRmzqiWWZn5ArgoGxSbTIy5C1QXslU0DO4xx04+YN7HHEm4m6NJVcxwU0FlekeAm93i3ly5IhP7sk6aIULtB/T0031WoZlJjn1l5DXKOTzExDW9fJsM+OBKDlZ29xIJ0fnWikkqS6RgpjiQOuteiw6STkDdNyeP/NYq3SCgVieeb2OyXkbGPFak+h3pOV0Nojtx4aBX2JZx0gq32WmjBdVAd9vUkJG+y1IYKs1IelUlxIBfMz5aisVLpso8kPCv1qoyqbRqzdLJZcBC3V8ktct1lC2kKJn+UziXCHTexN9ljHYAPJxh3mn8h1WFTYG7amvC9l6k6fy9Jp7aDXkS8qhBnvC8Zn0Lv4FGKW/2N4nLHx5Mx6Yt1GETHtzXY0rdBXzvg4a3IoF7RYt5YRJxyJ0tF2K9XMcLCzryU20CDjDF8rLi1a5N7lsfLiAFxRWlxWv7yofnEIr8hvuQvfE8XiknpsddMEbZqEL3YDnb0ytCZVZaEK2UWeipQUUq+CuYPrFH16/NycLtji1uo2a7nvtOu1eq9D8+LkRH3XK7E/r5H7Yr7GdzptFkmrTSm5fAwZRnRryNG8xA4NRFDsoccdbGGqspwqGNE0Z3Ue7zatZFkxCD6kIvhjlrDJaMZzqZPjI4VOKmVKHGS706UMOQW1KsixQtfC90Jts1BuerXzpVr8KMPj8nhFLBmpTbuSoFHQlrDHTD17fUcqoHmCnieUYUxf09YepS610NkiswSZWcFpRa4xJ2ECtOfBv12Gk4gmoXMzX6jr16y7RBcruXGks/i+Rse1oubXb+oE307EJEMfPleB3l0OhA8Vzrsjmkpeoj4F/MNLoxQ08FoWsoQ3yRLlG33tjRr/T2sL3+pKIZaSRZmZQpQ8CUgeVAlxxux7++4AWT1tAenEGDHWLHck9E+ZUGivHoHlgDBikNGPCWmxLYySV8ifZ9ZAmAlF+3OIURYKCRrk4wegdPpk0LKT9rmT1+XKCNvxwzPv9S18fI5ctkp2ogs7GNK1L+j0+d/TqD1WYvOf7D2g3Xuf0Lp+QDfWO1rlmYqiGown4Nw1TiT6CRuBLJXwEM2dj9Nla1q3QeX4UB6oE8bbxUqySqYCJqKU0sCykQx0Lo9YQEsYdFDFRmlznaDxkuq8UEnCkjatLFRSHGvFZtCGUrGkv0nrRjrGMY8X19HVSqO6IGGbynjX4bSKM42ml5QZ2yJ4C8yVFgSaV6TmBIo6aIEeYejI1SxAB4Ppq+zc6eyTz0ovqJOA5gG9EuMYrZ6xPXLoCL1tP1KKeyr5ebFd1NL+m3Tvm75Tj7770yp3H1TK8POa+X3eLcxYf1vlr8/8etD8rXwtaUVya9i6y8sTYze/yLI705Ibnz0dctM344bF8kbr9bGWy5tqNqcKyK+ugmLsqSM7ImhADhFdFkWvskwqSfaazUKWO43roIuHO7rr8oEuHI55J4Ko1JGooDAVweeK8oQxYRfuh5aFHktlEv8NG0NEDRcvjHTPXYfoFlmyCc9Pj7Qh6JmSKr9RGBcajwrmDypMCgTS18No87kdJQz7phCtF6tDax6gITntSXBOeN5ob2ekK5f3deXKLol3QVuP7cyxmby9IYHmOEDyTdqDraNS0JgYE/GXaSi1U45UJansg6ZWaCcUWAlz4OeTsh761uMZtyB7KqoZ8inUpTFpy1SbNNO638X2Dwds+n317Y66bgLG6vt6sKfAekK3Xb9R6tcSiWCwRjE0Mkp/zuic3U67u7sqoGHKrUylSPJq0Bc06aNG0DgAXy7Zsab47k49UbSonemOJrt7avJI6zRSx9rrdqRNP1WrfXWZd/0ea++raSdaNpVWXU37CFRKrGkSqm/50ysgO0MGIfWKsjOZSmPo2pvMNKlGqq3USKVmxUjTUKnskG0/1p52NGb9uis1pccEOkfEmxmJWUXfBB8Nv9JtUq31pgD1IMsGWa7bmfpuT6mZqeumku0jwwkxvZTHmZxKbDKq73v1iVjZA+SZ8hrZbqSuV4k8RtAj4kzsMuFkqe50pcxhYQrNZZtV9dIkF9BXqtgk7ZUTTZ02SYhWiX4t9G1aaFuXclp6HaB/aEHHbb9DkjklzlVq4bVH5r1qhbJSDAUoFUJQZD/xUkrQzaK5x/dKtRxgRvS1PjHHUh3JeMuBe9QUGiMTR82vdCMOMmVnKtF57LN8HxA2HIndSSUsFqBSgy7XyH7VTLXpdtDxjLaJGmy00wQd12qQecbmjXUjhxPjpJ4MOeZW2VqVpanDtwWNfcdziKoML2wb9NGpWa7kPjNW1IgYWcLOCGE5pqo0jSPWZb4kWVHI0EHnhy9soA8TYluAjqn6vKOU9tQlbLHbww53tG73SOqmSjaClqCcxCcomlEmpdwq9Rtl4h5Ohn32spxVY1ulIolyQ3Io1chpujFNzlA3phFtVZuxT6lbbhSQ42bZEI8KRfbPDI+oQZ3H/vJAOZIsFof4xGWleFkqL0mR5LE4UH8mS2ZTgN+SGBHRcZQpOK19p67dIK+NjHoVTCXzu+4y++UYWidWaAzqHDVm3xxhhzVl2UmTEGVtq1rUmXtK7JlMiAnEnvHsgEODabGJmq8LnbYlmOiUeDPvp1q1yA+fV19J+IlUSKzjMbzvW3Vnh5CMji13yvhPTh1y7MUAhSzNRmONi1pFMjQatVeM5T5To4+ZyqFekoSX6H1ipcbET489Y+JPya8JrdBl2tUSH9msiS3trpp8gO3tqfW2zUjtpkLXpmWHPpBHqCpF8oNQBmhqQDfIDkGi81a562UpD3Hc1/I47rHZ5cdI4mPEHgu5DB1jVRpDa9j0cl5mo6l2xzsaIc8a3zSMK/XMi127jgLPDpdHsKQgYqDLBjkN/cg1s7cpCUJ0+8Pz2UNy3Z/Vv11F+NYXDjKM1cyUEswZighZWRh036seGcErqCpNkcChjGIkDCeIfUKbdQN6tQTenqCVsym7wJkzUNKTuejr7QqMlIY+NlQVQpBZUAgmM6OR8TlTBvqhgrZVDx1u0Gb+nld8/TkxJ9W/+hfFN9y8eaI72uv18tO/w8bxog74KfratY0efsuH1ZR36aTfVVfuqJoWcgratQZjNTcO5IG4dP7JyaDXMP6gNUHoJrd3K5cLQSeA3gp1OJJw/gLHL5jQZSDaIxusFaUsJNVFr7S+obC5oUnsVNOvDKXqCSfbahftjITNq+mE7EVSuNHp/Egtp/lRZZpNa03QnSW5T0lhLE0v43T7alk/EVyrqtPy+BWpOeb9WiF0yLwfWDEzocih7n+cR3cYL/058xpWqbKAL+KyQNM08DeAqB4bmK86HS06NSRQK4KW8oxgNub9IW07SrlkzTzAx/7lwNp/uQHf0LusoopospzQS6OWACGSi/E4an+30u4M7I60C3am1eALpQuBYNE3C25IjrReHatdnajZzOVtqVtJaYO1tzrYHaOLUhOSYk/wR6XEZQ2+JHhukUOSmSnGSJvJUlbPjd0AAlaENqcveh/8LxpqZ479Wa2LF3a1t1NrVAf1aU2ifKz56bFW67lSjz5dL7ljDXSKnTLzUDfqhvMa7xJrZN8k4LtvV9jKSqldKOEXPeWoNu3tTs/WquRy8kSmZ4zHhDJEBQuKIVCaTHzw35zgq0+qYsGWRGvXY65hQNlLs1ipVpSPHyOQKbYvdNA3LTJdan680ALfEQlaKGeK5Z5UbGHFgUJ1KCsPsLopa87giyTCN4BQKsYos0xbKwu9Av7jscvUs0QrsQEiZHkM6YkvCE9926lj7UpBtm5VtInksdEU6j0BmlihEqPnreYnp/J/Icn/82bFxP0Q+YcoFYxm04njPRVnaLDvHk4z/CoW0AzPHJLMhB9mRSoxZiE+BJeAoCDLotEWuEW6odXJUpk4ywBFmSorNUYuI2O9tYgRkQ2xBLwl6Ulsgg7npyUur1bE6E1W35ckPLUUd1SPL2s0uaJYHirWhzKXbdhVrHaR7UwhjlSNxgpFqRCC/OMHQoSngF05In7A1xlRZs0qRFVFrQt7+zrcOdDhZEeBxKHyQMHOH5Fp2CQSsvXQXru+tP0gWmXGdzy2JJrJakUSdNkU2hzoOFT0KRTRcTmqVI8r0SAzuwWGD3Wn2WFm8DlVtCDj5d5sR8YiNboYsX5NAjjVBD2PNM71IMOS2FwHxkXkhU3I6bcoIffMmIQ+k8aYzUjBaawmErACeWKOJVAAABAASURBVPFc1DsqQVGO1DFXBiLhc2R4yySjQVGB/bHD11uw4TDg9FVlVIXMJ+OxJhX0hKiatSsFkh1TjaBq5hg7mEPEobJgtogNsk+mhA0FU2ZMQk7FaEexnshKp21EfaSiHilUpaxw+RXIpVCMJfQEmWVWSsry2NSqLKQY4HZEpe+0Xi45uHSK8DMd70JPrZL/1dj5iHIMRipU4y9Ot/v1CNsfVyONOUhG1qlHE+RWIbKp1kkDVlnCRAc0vbE3iHhsyDgon8mvCKUccCuToNN4hzKhSyAwR7SgCpkhEmjUUB/HWv4rnNNTIj+nr4Je1/PeZAzFvUTC17N3NtzkbzYrnS5OtCEmhLKS1cjOaa5nEomlkOkAnjvsZ/CrrqC/1HUw5LRFCTUqEHs8BhmHfUeQvwcpy+OPkrF0q5bDiR8YJu53kJMXrWLTqyKHGFsB/ZUCdtMSm5b8qrVYLNlHG1XTKTqFrmJHOewo4dtWXUC/FyBgH+yqz5PhMJ2cU/zBbaTHbnrif4GgYjTo1PDxdw7lXoG+G9Zac5BuOQh2HGDH6K9w2wsj1eg5o8AIvdYHmfPeJ5UW5LFqRZwsYqHCn2kf5mWVYBn9JfaSVsae5vJhsAYgJ4l33gfo1ifdqp1XMhXEx99vzxcuv7WFexz2fIbEppTZACOGE7DkPq3UcfqdstHPZmMlFOKGGVi1qqICAzPGnDCKjqDfEIA3617s48jeCDwBxccBCQX0wtBABilTB/iMyAPcd8ThH+D2bU8i06mldPTMn3NmNcmYJzNuC/FxKij+Cl/XrRtKwem+v/YlbhqekzBII+DvX3yHbO+t2mhffsuMP4u4SOCR1EuBh563geWNJp8L8cnF6Tx13Jy1KeiUTeeEG6ATNkkuAYT9wiNTdFnkv/BOyXwdASdbicyyuq5RSAS5+SsqulONcyPD4IMRBIo9qRvpaN5rvpKObkjzU3FCX2nDqaAopN29iXbGtQyDd9pcVgpTaXyocnSgjhuAnuRwMkokOi9LzRF8b1hzQ9nCjX9hbNBwkM/h8NYtXusIzru/D9uXQ3/5WAJ0zQZucaSOADrbu0BIn6oPM216eKl2lX0DGUYYox0UfM1MZiZZ2kLnH55xzvOnb7UclYUCNt81S/XdWsF6VWWgTOimUwidRpVpf3esSxd3wZ4O+DVoPApiqOraVJcSlwka1QImv3kej6LGJPAXDmbaZ+y4jjLspSWp7ZoN9VY1PlTAogc5nGsbjCUkYiDTJ6njVsdtrGa+iE+2jPXxVSUdHkRdvjTRhcORZtMIPZ1EEt53SyUH/ivWFPbzDVAjYYDGbYPBf0TOZdQZ/SXzjbSDzzvPhwe1MCelvlezXqtFVgUJ44RGT8gyDpHFx/UFjQhUZkaDlLp+y1efhnqHL+QmaVTULN/JN5Ju06Fm+uMTIzaTumY9Nuqd3X2t6bsmttBFqyZrSfLGr5nYeqlNF5UC88RKIdZYRRDLIErmwygLaIlkWs6bOY3EL48jDsOfIptaz4ZR1IyHgSh0OR5vN+2i1Miien5xyGzCxsQGR4W3l5XGHNDLumDWDTdKcy3aE22Qd4P8V5sldC6hb8P7XoauytJkoYW2NWWjUGwUwlpi5/LYYtAqOBjkaYmVevp2mu3saAxNngDUJAEVMSKTxG4WzI1QPAkvsZY61hpXNTVTEQ0bjrKcNZvNVFdj1fVUFQliSrUabnvX66D5PGnNjWXTGfQmLZtuOMyviOML9NSgDxxBMmMuCugLyDXIaLZhraqu4aNQgmRvaaHLE4kVG/bJzRNikGlvtqc6VqpDxZhiODgIPqpgktbMulQ2fm6Pa8UiKRbIzOUB/B/BaznoNdjcmsNtw4Gw61dq2iWXPgtExuGS/YCJBjvzPaz3AyW8m5k2JA0EVOjo1K5YI2UV9O/XjMOurDd4MwX+Z2I6bDwznppClAx+ve78ZcYJui2MZKHmXUGSuCGxWanpl+ibGMzB+zbNnYSd9V1Q3xhJVpR1I8U0oRwrccu+s3uoEX5WEAswN+JkryU38i1YLxeDz7gPuf3hcgq9FNGL4ReJWDAqsoqiUU70BaFolfHtxJ5WVtS6BT60kP9Leiv2hwb+MHnoFj7UKZlrs4SXKP+4b7gNRmYpg3HIPJXTMsJHJpOpxiTuE5J5wVPjm1o2iX3O+RR1A4HnAN92hjUbH64HL0knJGQt+7r/Hza5nKzGcMasXPeyUadY4RsgVr2Cn9JJxpwep0voLsH78C81knUVTruZrDD6BmFc8r5uA0GmksQv90kO6ySPO3KdU4/oPbBRN2v425yg/Y0Se24IDT5TaMqly3RaqkOvA9KKoSv8eUNus1JDfG2JzTnWyHCipJK1S8oo/4RgKqIUseHA4gYfKF2Bg0y0IJol+HG+CnyjKurBP2ovmatSwaXbSP0CeUArU8htsCxrFeigIhbs7nl87Ik70gY+V9gEubk2nGI2bdCmCSrKmayYQMdYEVoFpy0XDg4Ew2OW27miZA7L8l+wZUaDqSb27O/vqyxHqqBzjO579x3W8rKkrQylHBM/mPRSaaVCCPJPT3LXK8v/fb9tU1JCigOMOvmW68zjSkHciujS4c9GT4TENAlsv5niHFS/rd8th39VEnAOV6gHlYwxJ39groF5FJEQ3IZT4Jjrup3pWDk1anmOweQJB11VFzWCLjCMIHeqbQLeqUU5npBnlxvSyszv6HFO9ONDlWnvOglbOEOnhpsGn8PLzbpV787W0xGjEUmjoFlDGeXzDRP9Ff+4A+xhXAEn+soX/0BjgmCOEx2tal151yc1X3DbUh2woRdCFCInlh8sikIqufHaEFHcYN2TnBcXXw+tXib4TVj0eGcCuaWW/AR26jdQbORdSmrhbXFKsKZsfNNjw2vh1Z2iJUHr10dq569Km2MEtJFIPDa+abYVt9W9Xr56Iv+veB0drbn1XiO3NSbdq0ZXs+lEo9II7jhuFqbvjlRK1b4C/HSc+v3Q5ZcZfruujuTbA4+1bERpK013vm3N2RtqxlzCYfwB9rzgXWAzCTL0Yug20sflapSsSrKWtEMgyxa0WmfdYEPePThgw9nVYtUr0T5M9Ff9c0bPX2140nK1UEKPFdnsqCxk7G4dt8Z9j8wJDAXBoIhJwXqCaa9xFbQ7q3Xpwr7uvnKoe+66qLvvuqQrdx3qyuULunKJ8tI+9T3q+8y9YZzkPuQo0IuYNzF/360ViEgZ43F9ZAKo8xE9CMWokqgYKXsMbw2dHux9/GgU6NbL/xlFD1KjWrp0caz77r+g++67SDI+EewosfGaJ94kOMaGzO6DMTTKQ30z1KsyqIan2ahETyNd2JvB20x3XR7rnrvHwswVWS6nPMTjUR01GdfQLXxhrQ2JUYdz9Dkpm5BfGBBiVCwKITiVVaXRyIN3Aeu9Cgsq2UBQvnwzsVhiu1kbAkFRlsoK8n/cbLlZK8SoiF4K5opep68H+gqiPPB3yKwXtm5BHr9cRj0JhtBXxBgTJ+KeZMrfZfzOkmGrzBkrFbFWC+0+t5edByN0seaAgdOLfVI1CW1ZVvKP+6aYe0XS4/XleqGqMvnrkrKqg4Y1OWL65mJR8jJQOj0t+u5IHrlSV1F0Kkk8MgegxJq+4SFBddjGOS0N8shIY4UcEjQ5X86H0xkgaMxmZ2Zq6edt23foF3uO2JChk9XiVH5b2RN3ohUqY80mOiI+VCqLkSwWsiIoFHFAUUqRutNeYPs+53bdTm6nDpYevhmFd9zOoQKFEDTidtD7xlhqgr53p7v4PzoMpbJ36iWyGWioEEyS27XZRi6PRJIDJ4r4n1lClw18bfCbAhkHaMpy2mpsFZWoKhJW0g3rxgjtrO80sMJAp5dmJtetLEDbCDms4L3QlAOe22BdQlfOSFhKBKyEFfptYIfPeN3chpCBCGgJO3JZCFuL8BelYR3XeVFlFSX0cGhw/RfYXRFMRYgaVZVK+DcuHwribmW1RnGmUmMZv0TM53M16GbVwi/6SszrKKpSdV3zJBXQH+GxjAVzFooWBbkK2HNJJUBbz74sLlRwFWX26Y7DSoi9ArQYhmwc/ELsoLOX211ZJcUqa6vPADOBusn1N/Dp82JDu4f7yCdpvVhofvOIX6TmyD2i3yk6gD5sYCCS+J+pO3pG+LwOl7+XzktVjpTxvyIUDIEH5NrmOWnpMTjF5eZ4zpxyCdZKxGFMUQV0lCZ4zsgsyTg9EJJpLyXmCOgoOuPB1OHPLUl1ggaXmduEo7AwyLGwQq6PymUZK7SZVFeFxpMauWb432B7nTb8qjlfHMvlF1gjAj/M+z4QsYsAxRi1lOEFnZqNZJE5Yikzl2U/zCMlZfwx4ee0yqDLAnyYyT8dB2lzffI85AGrtToO1YE8IqrQZDrDdqfeFdqyhJ0n5OwHtBN04v8Ykx9WqzqorKIisgoFJSjKisN1UoOPIhYFeHf+WV5ljJpw6++xo+UWPOUscnwxNWuYUNOAJQdWj0cb4k/TNDLmSOQpVVUNNmCM8xjQkbeFUJD4b9RldFREVeMRh5RWPc9CN44+aHjfq0cuGRlRiv4mWLMBiOLsXdK34/MXXRNW/qJd37ifG6aZ3RK693LnyxiMG0kRbQiCkRP2hQsH2tmdaM3P2kv/l1GwO+/vCo0IPoZaRlhJSLjlpL9eJS25+V1Rsn+obaSGU9mapOuUE938dK3Tk42W/MTiP49mAlSwSoG5zKLMgmIsFEOlzGkan1LPiVsEMWMdMzZtjNTpdTrMTLf4wSjO28XHzGR2G94vhqC0WvHT7k2toOvmImtZkEC96cPcgs/UF5ehuZaf9MfwOjJpOpKIM1r0jToC5DFGWY15EaTT01MlAmnBvCw5fL1a1FBblyroDxEYXAI4kgxZbuT/Xdsenk6Ol2pwvoIkeHHjRa1PXtUBiWsUfeNUi1XQzsH9Ol1HGbIOrDnyJAbBuDFPSbp3d3fkQdoDVOGelPMgE3GTpdmh6t0rGH/NyX5XG/RYWaOj578ohZX6dq4aB66h1Q9SfcoEvAAfgZIu1Czz545vTIUiAonoxwMisd7jIW1pAHFNLbeVhgN64NrdncLvZuDb1zEzmW2xnTZQBHnAdvDwTb7pm7T/5ZpLNmCDqZSRIJuY0+nyttDLkdnIHCIpchhBY4tO4jrCuBkvYofM84DIOO+X3D441BXRJAJvT+KVulYuA98nStoj64p1jdLt0WGGL6Kz7PCghNzMTNH7u2iYK6NvI/hHT0CgIWAvvoZRjuqs/b2R7rnrQA8+eEX3339JD9x3ifKCHiA5d9w/lIfD89137emuy/u6eGFHB3tjTcZRRRQbnwZf9c2hh27nx+WQkMN5ItJjl8E7099vNpAgm2ca0ECnQzEMiXSbEpKTYlUpY7gtfme8yzK18KqiUI4Eb27K16zn52tjXpFA9CTPPfKMluTJhvGc6eNlJKh7rOo5zGTeF2VQjOLDeiTKAdkFRQ2wUgHn0gMjAAAQAElEQVSYSqWuEq6qEGu12HnCV/xGyQ/Fk/FMibjCS6UsJTZ7Y46CzXrNoNnO3jBmhL81bNJGkgAXqLKhf4v8ggp4FDxH1j+XHa6lumBCT+7wtUSCZAE6kWkHciGpNCWcKEVTqEt8tVMx3LAzLphggM0sK5alGmTSYgf88j2M6UgKVNIPR+zRgrFWwTwj4k5pQeLGkfzQRSouRsXSiN20GWSHbWJPG+SasKMKYluSeqcvMF+AHzOTfzL6Mt+decjQZEWEzqSOHT5QF32brmO5XhVJeIOufbxigPbE66DERh4Kk2Enw0HE6YaoDC0RnoIlCdvv6Zf6jliSVeAPAR8VSaYhQ0+I3BZ7dOWxfqALGgPri77+zu2y9csMbGEELQn78n+WurACeqEZGW3w34bktKVMnpBWUo8fN6xh6KJDzmUZoVvQm0HPvpDkOk68y9At7+sW7nokmcEYZE4DFyuGERUWsCD47aXst69kOkGBhKlSQ/+yrgbZJHyqJmnZoAe2UWGWGkSdkR0iScjY4e3OZ89PqdF5I6iUISqzXrSsCnozssrEr4A+C3QbifV9Xqpz20tz6GskJeyoo5QijuMy9Aefu+PQ33L7XsZCPve4quXIyDDhB8N5Cln3oI1BXdAAp9tpzkzUYQc+r7CZNXYwdh2QcI6rsVwXkZvmENas7ZcUALl7DI3IMliPhDrs1NGrYI4K/dashVrUcwj2GNQQQ90XBh8KGUbE6Iz9dXCXB/Rwm9CB09Uri/wRkjKtpWQRfXqPqBAK3Dah26gC3zFGR7dH7DS6ntB3RTlCtkQyGRPmFJjLYcr+bNp+DIVBmw1zZNqSXL4pbUsaVOCbPfrr0CuLy8xkBXSAHrvv3Q7wgWySoR/nCNNRYFyE9Bg2Cug054WCrWTI0/B9YYfKSTFIJX9iCCJ5gt4eviL+JPblzbCWx5qeYODw2ONlhw210O30bdfGBrhtdx3W2GeDnbnfCbuMBZKAvp71LBLEQuQ2voOKNMyfg8nndECsLEoQOyBAV0Af2xjeqie2J2Qr2szod/ZFrHKcPVKEM1B8m75OwX+jpc+nzjK5MQZNuB3b3RlrNqloa0iaTxTp5gaVMRR3NCwXGwqqKvpPIvpndC8cPrGZJ4w8I+CsjEaZVdOdWuNxqRjpm/0dnXMYnsuypix9SrUELGyWuSX26aFEP/KKmcnMBjk4LV4xs1tt/vxGCBjLlMk2HBDatKOFLmr/wSelK29R2L9fx8tCfeKGoosyNi7f7OEAe+vUYmSJjTuOx/L/I5AlgSVgZJalnr64sMYEwDWn2A232h0B2J3ezOApwkMxlJPJTGNujEoCW1WNuCmJKrmZtP5IkQDZN3N4b9WmQlZfkBWHCsWU8ZVKEw60km+OO9OR/B83GY1GKizIg1MhydCdFUEpBCnwbnIoK/fV8FNziFIdNsqbG9LmSAVBpmfzcz2amUJghhzkPHlMM+Sl13yMJ5OliE+ZIkFo2zcpoksjBLqMg5dA1kNPp2Ee6yRLkhwU39ZveO3qzsRgXNB2TiflQDcycpmK9+Y8AsHbUKcceKKvBr6SzGXmfA7okFMacP5+W26X9+Tx1vNAw7Y9sNa2lrbFMFdClkliQzW3FxCAEfKCtbS3Cl4HdvbspUF/AF465PSB7PSelV7P6uQB0Zwnf+fwdfXaT6LNN9tzeID0zeH8eagbEgKZoeegKhEDegtKVihjfT52eO99B8CfEnx2A5zuwKbiKCgjfGhA0iA7aJHTO5TDCnf8YUIkIs9wB0TeRcZJw7q8Pl97eObt8HxWDm2v68MrdBkGnNu+Df5CRygO8LfFtk9gQrc0fzv09wlAOtM1r2/R4nLzNe+UY/K+gGl1Dt/QzpHgO53NBVf09BHMSvvWDxMS6PHNBKStbXZUGiUOkQ657d4J+RzAgPxzxsEZAQN9MDTQy2vv5a+o3vqet3n7OU/nde9Ebo8MtaXJG5BhGOAPxjuTf4w2Z2+QYxYSBrTp7OO9fP6zx29a+BznL/2/QtKFpA4ihpLkbytP7B+e3a4ycUvUB5lax7o9w3vKJJ/L4fT6+i6dAdDnMo/4VMBGI/YaqEfsM4A4JGW9EvMOsmDGBLw+wOvA+fFnLx1eP4egwDilBuw5sj84DHkYdafHITSu4ZPonZBlkus4Qo9Bh/7cj3Pzxp2cnpZ9pSEJ8MT7PAH3dscbjTqn6ZbMoDcMPERk6TBKg84wwPkJ9PH+pjTwsC07iefMX4ev5ziXzZ1tr2k3yfswjDIoK9JQvw4lz45CLsvIvubg/CJH1Uv80DFAUCRknICX53PrL/A573tn6XWH03wO97HEfN5OcftridVJvm0NF5uhbr4fAGGzbmdbZGR5RmGWXJbxrPQ5fR0vHe7HvNLQJsmfHYm6v3dQHb5e937DA3+8j8P7n8/h7x3+/EZg2P9lv+G/FeXnAS6eJcUJZ43cEkympWa7pUbc9gZuCtb89Jo5qZRF0HRcaFxHTloSh0NtllkjEtAK54x3oCBxrbi5GY0KEnGJiyWQ5SenhDt4wBPJn+HYjp6su+EWhsO2ZHzhmj1bdFGgj0N3fPKQEIn3dNY3//jbQkH7e1f00Ju+Swf3fUDV5cc173e0jjNZNYM4ejRS5ASvtFK2U3VxhVEGdb52FXWyWsjp88Q34hC5XbORdAMKkp+IIxgB2NzqeZ/gJ3F7kPuklnk3oONnm4wcK/rFbq68uS5LR6pqg45KbZjJxhd5O9GmDUp+m7NeaUwUmI0LEu+xxuNaJQmzdYzBA0pzQfUK3Cp1gXooVcBrJAFfrQPpTqERN4vd4qp0el2ByNJz29Fw0g7M49DZxygdg13ItSS5M4nAKAXZWenvjfcGpUhIwVoN5ZAYNtv60AZd6pnVv4E/56D6Rl/kpjfCG/X9C7chRzm1guLXYjuFc+hIPAJfn5r3HEb5M7hVv2MWb3MMNNMe2HhdNsNwY04HDx7A3N4dHqRuYaDLZ9iCrmdf6GA+p8GxfZvu6N1RvxMu8zuA7A2bDJQB+Wf8Wn8Wbq11tvwbFE77N4B+cKlzfpzPHhXfeobKhH1mkLCKDIbS4GpAkvCbcxi0Or0R2gdwE2XUZZ1y6LZ96aOzD1OwguR26RDz01FeZraq83W3bTSffZNJGdxJq9e9zd+ddRuKgM0biYPlknVAqmWpVEjVAMuVBtBmw7taXoazuijFeEGpz32OLKcBHzPgdYfX3wC3E8VOicRxS2ca5M6w21/kZPjkFi0r4pfYgM4QkKXj/Nnl6rBhzO1pAsQF+BbyTOguU2aT/jwkpnCc9xtkylhDVoYcHIEyICvHIBfkKhJLh7eFFJHr/5+9c32S3Liy+7kJ1KvfPQ+SK0q7WlkO2+uNtcLrcPiLI+yvjvCf7r/AnxzrdXillURqph9VBWTu7ySA6uqeHr5EihwRIA5uPm7evHkzgTrIqmkSZ8oDuCzwJfDJUqTpRo7jO+vx4GNSwW/r2Zc+TLw7DXEs1D2MJdNGstdVW0weccugq3Bdqn5sqPK84xs+hiGhI0bYI3skMQ+IkraKYJcyAfKO8UDAs+yz04Z9EwdDk/2o8YraozLWJshrrN8Ql9UjiFiq+ma/ltQtVXWJUQIBUu0k04uBOD5rHbFSqAD78Ahp8Neku0tJlnzkaMIwBuwSX4JTLacixYjBh1bRn4LzI5zi6ym+rhSMIbEeVO8RjQc265rspDCyjv0qxKaCWNEVvmNKUn6CGmt0c9kol1NguUFxQMpr/FhV2I+mX2hC4uWm6VvqGgWdeKw0rD04PyBRl+RxGqIvFA6nfZ4y9q2GmwLHb8q77GnedajVM+A5SV5fO2bI64o1Nt7Hafy8jTFWoYw/AHk8D/bVxiZ/Cn5m7g/nS0jvR6bZAI/fqae6tvGApIxdGr1zBmvxKcSIBujR8WBP2HtU9SfPpD+qR98YcthGEAR50FXadFIQMJPZDlKW+cqliV6bdaPLy5VevThld+yehbuV6gd4T/OiUCHfc82Q0h6C2bMb3LGD26nr98CyR2bK9hBwFg92Te6NwoLq6Ot+e4u9jP0OnR5kwVMr4K8y+R7AKhFdshjtK0nqosLp94Jxelf67OInev2Xv9L1X/4nvWk/1m92K73ZBsQXwktovECTyWgTUsryjQtvFvxZbGzrjjElvvZbrloF8Wzwf9nQkK+j69d9DTeFCULeKueemFGnwn+Wg989xLspe3aiicX+D8r3kOFyo+U6Se1CN34IrV9oVxbq+c5swU21iDu9ul7r8mKlFd80JPoefn9VFKzSNjUKbApfOnrDeenstVanr3W/T4Sl1ZIHWHf/mfo3/yw1RSLvGNYXGuITJbCR5BtWPmLw2UmDbrCcKpwfYJ1MLDraDlLMr7UshZ8DrG0/LL8vuP+gcwNxfB7GSlxqea7X6RK1eCp7KietqXzMD43GjEWWY2g4903h+QnWv9u7C69D2X/gtDHEPCvJPuU6P4l5iWdRFDZUdbGKHa7j6ZhNGIsQZQRCHs8xjuumestgjdl3p23RcvDTLaTgpaXma/9ZTlvfrllK1jOomk5s6hia5paRk7RfkyrZurbjyITrjR6HWP6HsRzaoOu+3SYqeVwq8YGcIIqGiLBRLPGj8Jor6ga5xOVFReJeDurTaG+SUz8Uy/0/xVQvZZIGKTtDzmcZ+81It3WZ4eeWiOPwsrKTvEOGDferw5E1mCqUGAh0fB1AULDr8QnfXeY+jnFc5rQx1ZtMGJnCbDvEQGVF/Bb00krEKfNNiIhZ5rPH/TxI6ikXhDM57uhi5pnz8T3lubTSQTozIfAkCjkDMZ5Rx5bIGYh6Wqcn5Tad5LboBXNvn6L6Yx9pQ7kOx6TvNo675V6Of8KkEdLDKqVMHMWFlsCn/feaNFxXHJ/aD4oQ1MxLpfAhO0agypr3emuILUAn0BXSNvEUYf8AM0CG06Wg6iGZp2IEVejUdYQ06bIfmfIJ1qhxqYnh4vCmMqSnq/WF7wmCHf1Khuo6WOHnAhNLVFsNayFp6t/9leCzE6CIznQOfla7Y5F1x6ScNqZ8romhjewbvmhCjd0QKzlOxFCUCRlAjotBTKoZYS1sZMiplgfuJQoeozDLhdLj0xrHefvpe8RweoJ1rGs0GLFMSHqqPdYNHvti8EwvibXqz/PAP8psxzYGuJUh2UZid18e/1BZr++LpSuDfi2/DtwPvREBKegrJKSv4jiWU5riH+I5+uT4j8lvKrJKnZypvU2y8Ly4DOZPDpRZrieQN6rEbql3vs8vW7242kDG+Whnt/bm5nd6++Z32m3fasFu69lpI3+4G/5HKP79r3fBFynUsDiSCST3WIuubQZ+eCeu0EefB1KfmDEjEn7yVrffZ23h+myEyy6Zb5gsGvqaR+GGut01ertb6B9+3+t2+UI3ca7l1afaQ3ZN9OkWLQxHo9yuwUodNyB8W3v8eHvPQ7RlnJDvPQXd/k4ny9D12Vpnm4WWBbi2SgAAEABJREFUyY/AjgW+hXTfqzAuQYhTFDV8q9BC2JfrVo7Nml3sdbtV5N+p3/1aTbpVl+8g3nv9gW7i5Epan2lzeqKPX5zp01cnOjuVVou9imPWd4oeX/CvYfdFvCEU+srEeU9//m2r1udaQ8DrGz+6LTdneO5MvlOnlqA2aRjv05gyFVQ8nL45fUP7IXwMBqAKvJok3WtAQg7QdLC+puSfWvoZUjQ93EOF8ZfguWlQ/lX8Ge6fjKqB4BzskhhPx8qgg9E4HVDnMrc/gD7LMxBlA2h0dCZiZ0SVwTpLB7hsiLmIOZAU3MMTxP0WPKAfoyiY6AnWMZ71iT7t06EPfZUjoTT5KDVZ9atculQibVs1jZbwtQpfxr5EHHKECrBMJRQHJNITGtINLQMkqbanA2yW6JWTb6genVz7t5aB8uEspPKTQmcNviRSg03HPvk5KfdFg8OZlSPjp5AaJDoFZAhn0UA2Y7RhWUF7239AfjRnoYc8qko4WVfvGAOhPcD+AHxDRR6HURi74V3yHIXxJ9ACywlBfkC1XzT0g9R40JSZEL3hDy9Ifkl6DlLWUxzWekhFbQWzcCSl6qtb1hjmo7zQS8r0XoBAEENU3zkLTnqMg8wqaGRAqGp7koxTanvJ69CgiYJnZxoRxM8QIxWH25YxhpKtJRXWYgW+lAkQY6frOAJNUPu3BBlbPkmqoeI4ztUHyiytY5DVMTL92EbBwDC+okEKKTzDL+sc/BjiXMZ4W4r6QbOjCwNRz1TbD30cpUODbT4zSkWW5/yR77Rvsup6CRVyEyh0LgYbtZS4UVR1q42qklCwrw2tDfpnDNnAX7949PCHYafdxhLtJ4i08OkBGo9gRIZYTwdQlli79Ihl2lo3fKmOUKuKHoWe/nt2+KsfvBw6fh4DH7i07ek3Iw2RNuxTSOUJrIUtF3tt2CfH0FDtjXWKj+UJXD+h+ozfLew8sT4TL6LiM188W1TvBRx2PwylgByDzSpd7v6RAgn9mIBugESjCUF6QNbUf5X4at+F7QMom8aAmTEOOkjbsV3319BnY8KPD6r3ln0Oqeadfgqqjs4pPkdFf/KkPfzGnRLX59sSmCkIOUsNN8mS3dfFolHThKJslcu9VHa6fnmiF9cbXbIDe37asgNLMV+tbXdvxt+E97RRBRxVqSkDUlFA9nrI5b6703Z3A97AF+/U8Ml2errS5eWpVuvwxi9tsmy5z3vtdlt1XVbfSxkHjadE0XmDRu89s7i505nuyok+8z8Qbde6S2vFYoMfS99XGoioxDrXng/NbX/CTv5SeV8gyFk7CG9artRxM9zcvMGhvS5O17o+T3p5tdL12UqXZ0udbFotlw3jkErp8X+nPWT9DW38VxPut4ydmEX/Vv3tb5W3v9eivVeBJPTEfJ8WOnnxkTbnlzo5Wev6YqHr01Dp3ijXvxSwVYvesl1pBRJjy8QoktTzrUS00jYXSSttIN+LxaX6Lnjwd1rQx9s//Fba3dbxti0PP95qip8Q3AzhZno4MklXGX6A1IeT+0nMiRGMkUauL0jUx5OKeqONsirQcKz9foT7H+F1b1Qfv9yb4gfPl6u9V8Oxcwjeq/BshX2dKpxO3I9Mbp2nQYq0wS2GYjrAU2FQcDgjpMfI5MsBevaoNqlJch8TbBtzlKuWOzHVOR2+HMH6DfeNseA+tjRSof8ixqXxSHKc8EyFdV0YX4ZEqH7gPPgi6g5w3QHW8Zo0slSJQ4fcsf6zTBaMVHTwm6R8WBpOT/XWneAxYJVqa2GbD6CM/fpBV2Wnguy5LwrKfo54LL1vTBL2rNqiOY/Ggy8uQ73G4H2yxkkFnah+B2s32IU1NI49j7Fyf+7bfvSp0wD7G7jfYOMBos0Afcnh9oNKDEJP5Vh8EAy5pifpeyDTys8Qp+1f5r6yf3n0M9f4darl1FVJPK1fjU0X6py07eKgkXEaoSqpr5KCSbY8E/m4qS9gLQZbSHcLKUjE0XiIpWdqGh0Gqq2ijG+59uV0piJThuB07PtolFmXPes1g15L5bLk84SXL6SbpqI6f5MM2h6D7Dun/Tdy2snoGyS+9MTMPg2SZz+GGBb9SZaZuTXEWhFpSsXkD1BWLTvUecxHzxTKc2Ri6bEWiXRds9zDLU3b8R4OFcZTFAUVoMORSeXaS/WlKnQSdg6g1v67n0x9pq6u2xBjSCOcjpoWYwj8QlWTFEcAn5aG04ZjPMnEplTEntU3QKRVfwrEZhafiZmNiQr7wHqzH/7C2LJrMveQLdn/Ec5WOG4Tpvi1ytzzHrdVJml/hhgKP/SFh8dRdQmj/wqj01GJ90riWwOxnsQay6y3jLXCg939FBr6/qqSdKEXj6GMsWtY7w2FVWYRxweIgyZY0wHWtd9PcdDD1jAftBnT1nX90EeqzznPV2LuhB+apD6cI/3RrrKwJCI+GZqCYAkSrC0iIIylQgHjBZkd1a6HKLNIN5vQ1eVar15fggtdnq+1bIOHzE5df6+uM7G+0d39G93fDTDZ3kH2CjeAF70J92IlrU8anZ4tdMGO+uX1knSrxTLhXafCzrc09G8S7r/I0bE93cPCTbQNFL/yWVikpVkpL9ZavbhQB3kt7VKfvxXDbKlFiiOkLYvolnvsfttov1soILYNu808W5WWrbrcyy8B5+xKn+M/7ymQYMnE+4J4+G89X/EycX5+ohPI+Wq1UgsZ5ymlxI1cwc3vf7nc738PMf5M/isAdZW2jQOjy1efaHN+QTyCW2wr7T8XTF2BH4l5jAhFECt8JavA9TYFccNx5mPveWZO4/Ram5NrFW46t1stQjdvP1P+w+fyi0HyG37OpDGEDWEppqQeDhf54dilLMvMHVZQNDJqE3zTF2wUJXyZ0KJhIHzil47hsi9EptZAfNPT/R375Ng9sVV9J5BP5RM1TfXvlI/2hTT8MJww6HJfBSBTjNDBlm1qbFeQtd46Ne15Noghux8ayVZAGgx5bJQl8n7AGZOtoG4AfXE/lafgwzRr+K+wkNwv3Y6n+xxBSVDZHCPTC/mgLo3S6aE/2k3l1Lk+0VfDWqvSaZejY7tinEapa6dRYdX3PI+ylni8kNPyGBlPmuDxGmPe7TGnEr7iXPAc4ZlVgNRrIPtCAqqtNcFtjClv2aDTFPm2BWSwx8NAeSRBOW1VDtiPaWTsSBtO9/jTy59yk70qbQ6/w9DUxyhViMZT6OB3os0EESfVNdFgpVVhXdeWIXVpBN9eem4dv+BDO/EhPqBVeid+NMLScGbEgBjjEMry/D0nXWYoaGOgqxHuvwKSU4J5OYpRZn4cy9xsZZRHMSWO6MufHXiTCpfxPEoybj2Aetd5PivI2/9FDg3/gC60gKEYDeMfsGBcrYLYiugLWdsGdmnveS/4WdK9MvAYMuS3SuqrLnNRWK+FTY+KsuG5CvIpRlbYT8xh1jT/HstT0F31wX5MwLyG/re4dTeguZNjNWCvzJq0LwOyaqxjkBlpYFiq84HgZJZESEililLvPZ7ZOFHHc5DWLPL9MxBvjS8wg0y1dSZqA3KUate2H/zYKadb5fYPys3bETcqjKN4vr0emOcC+KiS0bGWO54BRomE+xNE2hjyjiGuEl+NwA+eL6EHGb7/BYeJN0rpjQL4L4aUdCcj40fP+jM6ZMcLzoR906kDHottVth+sQ8TkjAkPHCvQ9priKigRrmIbq4xdHvfQ4osoW3kMe06w/WOt+F0ckBMuvNG9Zts0hmUuua472s/zN2xDPIj7FfgT4Odpgg/JOcrJHwb4FjW/hifpX15Dq4zhrqhbUjVbu3D/TC8BqSaTrW/hA/Cxxorp49Be5+F+oqQvA5d9n0j/TEOMI7afJI18+TSsgvqIv8Gu2OnNne9s2qZwAVkNfu34N09Qezk3zn79+BXVyf6+KNL/ewnL3V1sdIFZPQcUn1yknS2STo9bXTOLvnl+VKGf7ry8vpEr67P9eJyo4vTldaLQh/S6UZacHcHN0rwsE2NBDdUhuyaePO5rcJuhSE+iMWHTmai0GLH18sgsZRHhIa05YQk3cCsTdxvb2/rXxvxjrFNbPeqE43Qvpf8Uxf/uUT/5GSwLC0iqp/Or1etrq7PBK9md77TbstDud9S31EWjKtlN3yp13xL8PrFWq9fnOinn17qpz+50KevLvUxcbsiTktu6gyhxrje7LLu+oVyrJVOr9SsziDlS9nf+12nZpEUoEkLRQ587LXvCvos1VaKRvVoUhKFUiG7vpDWr3QfZ+rahVo+ffLtb2Sk/b0W7Dz6RaIP1CPToOjhZsnyQ98Phky9kWxT00EhyRKhUpOhzG2cI8m6mcAOkDJ6P5TTrkYZvfHNj89DrtYMyVo+eZ016Oda57RRM1/rgv0SD72NPtiW8dgUc/i4oOZo/qyshUeX4SF3VECyMCleS1U6bTD/tWz0BTXOYZwkpLom9Oig2aO8fY+jkik9rZXJ5weVB/tum1AIoBqZpDjyxclaJdbQZNhzY1D2/In96rdbC3vk9fh4OgbXHvfr/LHO4IPtTCiseafRrH2RPkj3S96rfiojfWyPVu+c0/AwPNQNneL/kI2afxyf5K6Gah0lx3Qaa4K800mp2hiLHwnXPyo4ZNzEYAZoPxSnsbOncqgdrtN4LKPqjzEhFiYywqtBUl7jNLSz6tSfdeQ6g3Y1PagdXd2DFG5kyIfHg12S4XbI4Qz0UoV4PvlZN5Q/XMMOkI3RVnitGdWO5x0F/Bl8x0PSqNeTGgqSCrbFei48G8XWzpBPOj6iKgtfdDimeB4KniTK2KjUPvNYi6TcZYaqn5SNssSg5pIh9b7r6ND7qimnG66PLQ1lHtsEVDgfWbO/0VEKINr+XCls7InPeiGr3+gMvj62T6PDmRjT1MskXfllcbOO+zAO8bE/9DnlA9uqeanUQRXlKmtrXzSNafJzkNav1Y8uU92jwqOMTY9Tc7ivjqofJYvXU12DtKiGE748isAj/XczeeiD8blf10+tHbsJLp9AT1PyvdLtpsqn6eomlYU+pUzqwz0dqz/K+2DyKrBSAzsGJSONXb/jVujl3dCUWoWjx1tLQHKTnBdlBLH0ErvhDbvTC3YDlu1Oq7bTy8sFZHOlT16t9elHJ/qJ8XqjT15u9NH1Ri/PF3pxttTVSavzddGm7bXQVqm/VeruQNEVDNyEvIMYbu9utVou5Z3j7Xanbh8ySTbgouxAS/LDDaQmDekUKuSLEmOJCvgpVL4nTZ/rzK5H1llaqdxKJ5BZhir4rraY8D+q3G8Z377TktW0WhZIL9Fi9yjx8nH/u9/w1r/XR6+ueFnAHxzpyk71vSU6+XfewVi0v1PLC8yKOJ0Qm9PlXmfLe53zVv1qVeRdcTZJdHf7e0j3G3Wrtd6WpfZxqV/8/O+kdC3ddXr7+b12/amas1fata32jK3rWwnwPqQghv3iXlvsljYpmKclW17Nrpd46Itd7+78r/Rm+Ylu0pKXj8/0yfm93p2/I+MAABAASURBVPyf/0V9J/8E4J5Yx7pRn9wmS7lVY/slq1DWMfaeWDRF3MBpAEwi6noK1gT9llAh5gNEGrCufONNEPlngSdffCaqDcQ3Pek7GE/wEDhIbIXxaBxJ4bzLK7JEW2PQJSsR5/dDhyORekC1a9sTqA1iWu06bd8eQYd+3H9mfWW+MSmpk9OT9L37HPTosB/0xL2sg1XypIO5O/gmUWJk1TjVmHWSWAuo95FUxnnOpEXaiGlMSJTryRLRBDYaxbLUvhEyVQy2Ah37lujP0OP+uXNDewlpH54b51TmejFXgfbgT2gYG51iteOl1D4YJdAGqFIj9IBU0+Kw39ax7gTnXa465qBNMyAvkKBKl7luHEuNX7ZFFXyzrT5Jhu1VYC8TyzJKpzOeTLI4DUqtF3ZEzPII5iaIDwhiVOdMGX8SsB/2a0m6qT54/eQY1s8UtwcpeXzvR6L+/RD+GcEaeAf0HsKvCuHP5F9DevSRHfkwCnnWaVQE9Un1IH72VUjng0sc+go9pBNpjRj6FG283rppDTSZOQBNJ99Hhc8xx4UI0NBtENW2/TuG+zHcB5CYGYM241yH56FiT92ETva9EKMS0gTH2mnLCfb1GDVu9sXrK6+oYj7fE6ewnkS/x8gaDltqlKnNrDcMUZwBa6j621EDpnHYVgnFOA/2rxBHilThsdBiWp+ZtCGkqAupptxrYEvMq8qSwRvvzrF1otCmIrOL+gCva+G5Y/guqKEz+zdgWKMFHzLjtCx40sM2+ljKKHz4ZnwJxxS/GmTDxl7bN2pzVDQl8CEYP/NMOmPLsD1UVML9ZmTWsU+USpHpcYLqUfDHa9AyY0vkg7g8hctdb91hvSb5py9ep75/xb2uab4Oc5XpT3qIn9OUud7Qg4+ew2N/PZbHeIhfwcfnYP8maDwmG7bfJ+4tYL8nuNz9TvERMXqE0U4gK57EhuLv7UzfSc/vCcDQV9KjhUFhDQoTGRUdEz6Ct9k4QmI313nLCcGCMWlnKUHgugMa9UxxJ5VOS3jl+Wal85ONWtjlbseOcs5abdbqs5T7JP9+eb/PumcXmw1nwX/V91JfADoIFTxj7lS8yFMj81BBJBPjTbko0b5AULtd0R12bnfSH26yuiyIdCO6Zjf7LeT4c/nnNKtFC63tdbZe6/JsrdUyiU1D7NOTVzwEld6JUGEsvRoIQ8N4Goh5AwFvdK/SvdF+/7kKY1LfSRDp9eZCC4i1Tl7p8/sTLU5/qvXJTyS+slSs6Gej0jS651sI705nhSIzHu/8iyN69ZCxEr32OF9KKPO2sYxWhFXiobI4/0T7xSUehBpeNhb5RununyWIv/q9Cr4ONrIwTpskYUfj4aThbINKKmLuEhiky0kN4ujqNsc4qvp+ksx9iAEg33WAMb9b+E5JvFPy9Qqm9k/lV7Jiv0EGnqdJOn3AFxryGN+HZxqO/Uy2M04f45kW7y1yO25dTXB+gP15aEYXR5lxro79cO1x/mna9QckhR8C3JEC7s/9WxoHNRIBnp7WMZ5vk1B/wNSPZQW1tjlgGIdtvQ+oy3WWA2zbqUS505bOi/wg9XTsU57q2i9jr75U8oSNqf6pRP9rnF9L1X4812AoTxr8s2xIT3A+0WwCyS85bccqtvsULjcc38d4ICSP7iUrjxjsTn4cy1HhWBDX6fnyWPpZzxpA93H/FHC6DPEVzlRjJD5dYpzTOMwxdVgI8P4zUTWBpE981nNwHbB9ce8MGNae/X2A1+Vk81jS+J3T9Q2lhtMPCEp9Wr4P1U8rfUXYR6taZnhABbHLI4QUY/MYvxA2gl4VXGwPcbgPp/zBP8fTCk9gvQnHVUFmAsnDOek+PH9YQ7b9FLRwewTsQM9CPtwOabuILz2t9z58UeP3tan3mBuOfjj5ocAr9UPx9T1+DkPw19yTAvxzSipnHlIqWq+XOr841QKCu9vfQirZRW4bJe7Z+tMK2F8PId/v9xDwe9BpC4nuIJ2GyfgOJm5Cjhp2eWiwbv1/adpDYk1Sd5b7Xv4717az2+3VNCH/vGV/f68CKV1DuE/WkFjI89ubz6s//p/bXF5CkpdS5o2ylF5spujpUbgbpkU41aUlhSnLu1/CH+0Wers70e9vT/WPv1mo3fxSL//iV9LVzyV2NhRJjftndybHPTdVOTwCsHRIT/bte0So5y0lLZaC+8sE/PL6YzWLDd8cSCvK3XZ7fyfdfEbTe9DzItHLN4d9fjCceJ6A+oCXougLD9s1vlBprpwjMEdgjsAcgTkCcwTmCHyjCPzpG6U/fZffbo8D6R6GMaQf7AfMzkQ2Q3rFm9Fmvai734s2VPJO3n02yW3IT7Ce7fSwbBNPk2hjt9tpDwPfbffa3u/Zwe5A1tZ54H+82UPUMzvgMrGEsCaMcyoFBBc0EPwFvHvRJlWPIeCnJ0udni61WksFItqzex3opcb5/DCYd1KJVwoptUV1w7qlQXMiNVdqT3+m9uSX2pWf6tNf/ldtPv17af2Jcr/QPhr1xKLTVv4TjVIWrkHCHzpI+BGMQXhZYPxBm4xs2rV4t5D4Gi3OXuDzKTHJSmmJZqjsId3+H+7EndpmrxydCsZpiqksm6xEnK6aLBmiJdlvdEb5Rs3mRnME5gjMEZgjMEdgjsAcge8tApUDfm+9f0sdmyw/NQX3rUVNA9mEfHfdXm0rdr/XOj/fyMQz9/fqIeG57o5nmaz7JxQJMm4CbBTYYu6hqFns/hZ1Xa4w2TYZ3/ehLqeK3uySXiNCqaJoe3+rBfbOTtdI6e72rW5v/qATdp9/9uknOvE/Dl2qEuB+v4Ugb5VU8EWqfkGUZejxgVsS7NM6e/+uvggeu5FO/0I/+fl/1r/71f/Qv/3V/9TFp/9FWrPr3Z9rrxOVtFBXOnCnoERHtgfSjZ2j0y8QJVoFBNuyh+kX/0SFXe/Ts5f4u1D0iS/bQgmyfff2N2L7mx39zMvEXlSpD8YCKhGXl1wo8NcplFXJuRPA4zJIPnu63YRnFebCPyoCc+M5AnME5gjMEZgjMEfgu43AxH++216+Q+tPiXdEHHpzsm2chwhCsk1qN2vp6nKj87MVBDEguDvtu3vtdlvIdUfboqZJattGKSWZgFsaEaGIAaokMilFg15bZUQooKH2aUCvtqHXfqvt3Rt1JuIwx/PNUhfnJ7q8aLRahIoEoWenuOxIZbnPob1rKHr2zLW05Y0iAhrNC8J227H73KjZfKzzT/5Wm0/+Tlp8qrI90Xa/VCxOFey6Z/UQ444Xj339jTUuVQlFrjaDq4k4Qk1q5ReQBGkvZSmltUog90kXlx9rsThXRzpQXjXSm8//Udr/lvJOuWzRpbckSDjSSuhJif6iEvCanS9zBOYIzBGYIzBHQJpjMEfgRxEBaNGfxzhzKRC9YSwRAb1TPfwzjtRIAcPs81Zd34vNcJ2dLCsBXm8Watukwi6wf4ZS2AUPQdZLr8yWN6ZkMhwRSpDxCQ1GDOepUeN6SW5bUSDHwOS67/cQ1PtKtF+/utAnH71g57uBkO9VvAvNDrx/BuP/i2drMk470X+Tkp4e3iWe4LrQAiK7UooWMh26ue91s4OM71fa3S3U5RPyS+j2Wmpadd1A6NftSjR4RIADgxPpJkldKKKhDWNJDS8nUtNulJqNum3R4vovtD651m7fqLBd3Ta9Pv/sH6S7X2uRdiqQbzmW7K5P/1K5iDHxDYH7aQZXRNMD3O9zCAqPQXY+5wjMEZgjMEdgjsAcgTkCH1wEYEIfnM/vOOxd4loIqauSS0SY5sm/1w6IeWoEAb7T7v6tMjvRy0WCgLfsgK+13rRqEoQbAp7zDtK9k0l4D1nPkPFSMkS0VzEhhsSbEw9I6LqOtugICm/QtQJ7Lbi9fauWvl9en+ujj1/q6nL4+Unf7bTf3atn1919Bmx0scCPJmo/xT67Ex0dZt1HWZG/u9mq22VeIBjHeqnVZsV4TtUsTyHcC5W0Qa1VWi6xCy++u1P0Wat2pba0WEtgPGv8BkYcyrUwItT3RSa+PSw5mpXUrLXdUX16pcXmlTp2xAttQ53u3v4TxPzXxP5O8p9HhHjbUrEkHjncX+KFQcRUHK5FzOccgTkCcwTmCMwRmCMwR+BHEAEzoQ96mAmCGk1SRNRxlFIqybR0wbJtldBJKbRYLECj1FATnWChur5s9fLFSq9fXunSfw2lDcj5Tt3+DrmtpDxFrwR5bECSlFRABr3gyqKFBDE3vINtCBJfyl5/+bNX7HRf6fRsjV4H+d9V0u02y7apvuAaPmd2mDuIbk8Pw5lzHhJcnYL7kjo+k5Zxok1zrobKrsONIja09/LfVw/G4l33BaRe7LAXXiROVkstYqEMN278108gzWIkA45tO13qy8US4r7fYxsn9hD97a7X5uRSYof9+qO/1ttb6tKSF4BGVxeN/vn//28ad1rwQlH6zNiKShRlShUJZU+AMwNweUh8jWugayDmc47AHIHvIAKzyTkCcwTmCMwR+G4iABP6bgz/Kax+VdLmQcL9cKlAgMWua64IdqtNJl23XgXE8UTeob6+PNXF2Uab9UJ9twX3kPEbSPOtdrs32rJ7vr0fpCDYmZ10k/X97q0Ku+ebddLV9ak++uhKLZ2b7HtnPdV0UdChyw2S+tKjEuR4Ri0pZV4u2MGG57KTnBXsPosXi8S+t5Sh1VmqLw0d6R4UWbfJDbKVaFHeMZ0lRsLl0RnWi4ayRK3brqTNS2l1qWwfkrRMd7x3/E7af6Yl/Te8DNFAGR8KsEfCi2BM9sN1M+YIzBGYIzBHYI7AHIE5AkcR+LNOQpc+9PGZKBpPxmFGaTwpPs4msSvb76CfnRaNtIZLnp01urhY6/Jio6uLE52fLXR+uqw4PV3odNPqBGzWDfpJTWIXeAXZRv+jV5f6+PWVXr441cU5emtJsGvvmhtRCTFFlcXqcKBitREJmSTI6QF4OCmzwa0BeSiC9Ko0Q5odeoGAgBtJBVsFqtthoQeWGamBeJcF7ayVlEm9c0KWg5p3STL+YVVuf/6xmpNX7LQn1Z/OJF5W7n+r7rNfa83bRYPh5LFgR9jT0Dv9O5WrFEd5ArLPngnFYzyrNBfOEZgjMEdgjsAcgTkCcwR+oBFIP1C/vj23RgKekFGhSv9Cw9HCP71LnCHh/X7HRvZeDQR2s2p0Bul+fX2uFy/OKpx++eJcr16e6TVlxsurE724PoNwI1+sdHWetFnJ1FR97oRB5byXfy/un8JY5pwp6wDMdHCDawCfx9Jpw+XPw0TcNTlgpZXc0iek22UuepD0VeuRLqyEOKGZNNkgPIe0ZL2M39glHUduRJCxskn/5lrp5KXuOmg642qavbr7z3Tz+3+SA93QPBnY0HSQn5Kz/AoRmFXmCMwRmCMwR2COwByBP5sIfPjkeyKUlkalvR5WUkAwDZkoHpWLcs8gdBGiLSXItrRV7u/AvUreUr2jrlPT9OyKZy3botWysNstZEBzXg2rAAAHFUlEQVSwEzvgoeurVqcnqdrYb7e6u73TdnsLsb6He/aUZ1CwN5BZEvXMmkhvIh/gOemypxjs1J9wMF7LHnZrWaJjqBBmm6s74gvJu9NlOdpHQIKta8JdfcCPYsTkz6AjbFOiUrKGNAK7EVw0HfjWnGrF7nenpfw/GWq0V3Q32n72e5SKWpqbgEche3S6f0/LJJ02jlQeJRPtjanwqb2pfJZzBOYIzBGYI/DtRmC2NkdgjsC3GwHY07dr8IdgzSTtmJzFSLZdbv8qfRzLCrvToV6LFFq0SXUnHDI+/Y677+4hlbfgvhJz75BrJOcqnXZb10O0804m8W0L4U4wTkGEC7vokPamCUh8o+EffqaDpFTDkQYhZPULOZZ8kTCJ7umrT52MDGE2mZVZbCXdJt8ryTvUoGDMVfbO7dzeeYrluiqxYfmADAHva5YQyXCmlKIc+BlLba4/UrQr7ftOiZgsotf+9o0oUPShJicNB71wDulv5zrN6bdjbbYyR2COwByBOQJzBOYIzBH4biMwsaLvtpfvxbqH9gwquR0cChNB/y3vAmGGkS+apDZFRQMJDUh5uF6ZXexOKnvkThE7+eckAcHebW8g5nfy37heLYMd8VbLRYKkYhy7oq13jk10YaYq9GNAaVUP/ElAE4TPU/pIYk0VY3uRK1Fk0j2gVz4w0ZZqdrvzRsorqazQpkyt4MIqkZVTpi0Se5nd7Iy0/epT5KpDQ9l3utHxMeXL6Ovp1Wst1qfq2CUP9Voz/rwjRvf72sz6Ezx2o1Y4NkPinat9Md6pmAvmCMwRmCMwR2COwByBOQIfcARgeh+u9zG6fpBHbM0Ez7DKJJ2uMKmtCUGk3TopZ8hoD4FFiqNpGq0WCyXvWqMSEeiqHpVI+gJ5PN2stWzb+mcCt3d3ugP9fq8Eifef6PMOcYGE277h/CSdrga/0SWOWjFwCLMLPNZMouBvGVUm6XKqINa+DrlEZaK5YaJtkJWIURYGzMpRD140FK7pa/scxKy0KoLcn75Qv7nUvU60TSeK9rTGU91WbJv7nQN4qYUaTBgJ+5FbTYdNG1P+y2TBNeuM7jk5Y47An38E5hHOEZgjMEdgjsAHHwEzog96EGESN0LeiWU0JmTDTzAy9LhnL/YBhZxhUlhgcCaYRoFoWhp9kbpctO8z7aNisB1Yd8gSzaPCOtZXapTahaKBkEaCfBYIea467sctB2QlWKbhvw4iSLN9taygtyopP5ZDW+l4vIH/TU4Q2lCTG+oCJIm2OfbKaa8CajpyLQ9JUQY0FLV9khH0G+xc25ds/7WAOC/xdQGC6LCLXXYq2sk6EjvrsdHulv42H+nqZ/9ev8mX2m1+rm37Sm94CVH/Vmp3UupFAh+T2rzXIndKeaFgVz5B4Ks/En28C43HMKfSUzlWz2KOwByBOQJzBOYIzBH4jiMwm/92IpC+HTM/XCsma1/snUMAWYZwwhJRHfLvpqmS6yyP4bL34VjvK6ZNkr+qql860A3LEWSH03aiU06dYLkDNByBeBcw8QDUDafH1JC0RLgOe9UWWRP0AgFv2zOpW2v98hdavfpX+r+/Tfp/vy1qVlcDU0a30FlGDmcnRS8TbqmpMjQfcwTmCMwRmCMwR2COwByBH0cERmb14xjsPMpvNwKZveouLbW7Yyv94qf69K//XuuLX+j8xb/RX/3i76XzT6RYq0u83LDS+pTll4GeF4KcigoM3MRcH+QxOz1HYI7AHIE5AnME5gjMEfj6EYASff1Gc4s5AkMEUv2f69x3S7LnOv34b/XLv/lv+td/+9918lf/QVpcq2ihnm8VTLz71Ktvegh4r67p1EPCaTifcwTmCMwRmCPwdSMw688RmCPwwUYgfbCez45/7xEoSupiobS51v32BH9eavXJf1Rc/Y3UvVB/01K/Ujb5DkG6cyXcJt0D2AmPTLv5nCMwR2COwByBOQJzBOYI/Dgi8OdAvn8cM/UDHGWBUHdR1K432vYr3ZqA5xfq7k51v1uz430KvPONoiDZ0TOKArKGn5xQRm4+5wjMEZgjMEdgjsAcgTkCP5YIzOT7xzLT39E4g51rU+g+llJ7qf3uRLv+TOvNa7XLcxW1Q8/owdPrP7AcCubrHIE/lwjM45gjMEdgjsAcgTkCXz0C6aurzppzBJ5GIEOyk/b5ThGh5XIN2V4o0om0kO63fW1g0u0/a9iw6d3kqH9y0GWG5mOOwByBOQJzBOYIzBH45hGYW35wEUgfnMezwz+cCESv0t1I+UYLNrj3u84/LlGzCO3upbZN7HRnNaWoyUlN3yBbpdwiQ6kkzcccgTkCcwTmCMwRmCMwR+DHFIGZ/fyYZvtbHmuULEHAk7zDTVrjUUY5Cu9wB0Tbv/y2dPEk0xNd1/0RmJvOEZgjMEdgjsAcgTkCcwR+0BH4FwAAAP//xci+jAAAAAZJREFUAwA1HDyzRTCiIAAAAABJRU5ErkJggg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5604" name="AutoShape 4" descr="data:image/png;base64,iVBORw0KGgoAAAANSUhEUgAAAt8AAAHqCAYAAADcVSJHAAAQAElEQVR4Aez9B6BtyVXfCf8q7L1PuvHFfqmTOqvVyiAJMEhIIIyEEFGfGY/5zDhOsMffBHtmPLbn8xjGaTyMPWOPcQAEAuUACCGEEBIKKGd1Ti+/m0/aqWr+te97HSQBoiVoEOf0Wbf2rl1h1X+FWrX2va/tbDqOC1pgsNCBhQ4sdGChAwsdWOjAQgcWOrDQgT98HbAsPgsEFggsEHjSEFhMvEBggcACgQUCCwT+dCGwCL7/dMl7sdoFAgsEFggsEFggsEDgCgKLcoHAk4DAIvh+EkBfTLlAYIHAAoEFAgsEFggsEFgg8KcTgUXw/adT7l9u1Yu6BQILBBYILBBYILBAYIHAAoE/ZAQWwfcfMsCL4RcILBBYILBA4CtBYNFmgcACgQUCfzoQWATffzrkvFjlAoEFAgsEFggsEFggsEBggcDvhsAfYf0i+P4jBHsx1QKBBQILBBYILBBYILBAYIHAn24EFsH3n275L1a/QODLIbCoWyCwQGCBwAKBBQILBP6QEFgE339IwC6GXSCwQGCBwAKBBQILBJ4IAos+CwS+vhFYBN9f3/JdrG6BwAKBBQILBBYILBBYILBA4I8RAovg+4+RML4cK4u6BQILBBYILBBYILBAYIHAAoGvHwQWwffXjywXK1kgsEBggcDXGoHFeAsEFggsEFgg8DVGYBF8f40BXQy3QGCBwAKBBQILBBYILBBYIPC1QODrc4xF8P31KdfFqhYILBBYILBAYIHAAoEFAgsE/hgisAi+/xgKZcHSAoEvh8CiboHAAoEFAgsEvlYIBA2UqO1KGwM20hFRoZEoYvli6p6px37bgFO/x9L+OEHj7BMEtU7fQDSPJ0hz75PV9SOkMR8dZ5+n/fn2+SJ69vlIY6f++3M92ufx93Q8pLaX5xc7+7y04qkGU6tM11foMe2AeBmHNGe6TuWXo/Qsdu1Tn8eTqn+Xb7hcf6W8fPt7FZLN7/X49372B5jn9x7oq3oqSX5V/RedFwgsEFggsEBggcACga9/BL7OVqgwUUEnplJoWWMU/BoFqUaBnRVFPJFMtRmNyWiN173IWAXWFqPuPrb4UItSeZm6uqigfJ+MAukQGuq2pmoqKl23DkxucHnA2Upzz4lhpj4VmWnITUsmXnI98SFgmkCsAm0FsdHcrRcPHmfAin8T9YCKGEtQ6WhJZBXsO6tVOIsTWW/VAVobtKaGrNdic/V1mt/OCGaunnP0tGu3H6BbrTuR1n4ZE42ouqzjwaaDAHouXKLKVmWixuoooela0f44QbztkxUmjxBR4wT1vFw+9ll3LVZiIqt2jyenVe6T0dWjZIzBGANayZeSBnukXk2epK99kuZdTLtAYIHAAoEFAgsEFggsEHjSEEhBISmKVpCamFCcqgAvXUEK3fiST1DzfbJdAAdRDRMFRVOJWt03LgW4MFfw2CrWs97R6/UZDocMej2FsIZQN+ztTZhXtUYyWK/g1qpewXbbtqSAPegafZy1ZFm2T05Bt3NY1QUF5VaRvGrwOhwUpqfAvYczBc6KgtM8kfmkYjaeMxlX1Iq1jUL7POsz1X05qWmqiFfdoBjRz0dao2U2nQNWdOUburVqxSq1KKLa0VHCrYNRK7nSQyvhy326tnpgRI98U+d0k8pE6fpxdHlUHYpIlJ5dKdP1V0zxcssr5eXbJ6G4vKInYeY/yVMueF8gsEBggcACgQUCCwT+xCIQlRlNIWdAAapCz2iuhEOqUdBsaRSI13p6mZRd7upSvfLDwUQqBcBzBc1zZZRnzjLOHJOOjEqFn4MeQUFzFSLlvKadNphJi5sG7BQF4gfI+gexxQqtAuc6ZCSKLscVA4yzIoWpilijMuqtsuNVPWFWbjOd7GEbZZ+rAlPmMM+Ic0+YWupxpN4zmHZIZlYYFmssDw6I1uhnS7ggvmY9lu0Rlt1xRhzFzUfMN8TnDmR6vqb2NnhsQCF4g0Fk5hgRolTaLste4WJzmbQuYedF7jGU3iQYBcupTKOhay5/AsLpi8lA6EhHnFSqbUhkguoTXX6e6jpSO3Gp2UmkqstfqzKRiu6rwTQXHfGkfh7L1ZPKyGLyBQILBBYILBD4yhBYtFogsEDgq0RAAWDAKVhT0KqSmAIzFJYF0X4waVPAKbKxVl2r8G6/REEg+jTWUBunINzRWKexPFGBfFBLRK3S3k1UQ82V7qPmiOqTZT16g1EXQZoWnFLmmc3INYZVtrua7jHbukgz3aad7WDLPVw7prAlg7xmqR9ZHkKWBWwG1kesixjf6lr1Paug3kI1pZlPlfUeM9nZY7ajTPt4pkx3pcA80JZAKzIGp4C/nw/p+z5ZFCZVQEN2pNhfZcDEuE+pU2I8ka6NyGr1jw24fQB3mVL/RDzmE4VPCrAfU/VFl+L/i2q+nm6/vlf39SSpxVoWCCwQWCCwQGCBwAKBrxkCUYHyFQrmseGQgkwFlPtBZQ2m2ScFmHSBdyAaSH2DyXWRqzrHpyC6tfQbS6+2ZFVDL0I/8/jcUdqWHWWvL9Z7bM62yKnxCrTD1iXY2lD2eUzuagYDR3+o/orPfaH57R40GzA5Dbv3q+09sH0vbHyWduMzhK3PEXe+oOeqrx+EcA7sJcg28YMd+usVw4MtI9HSSskg28KEi+J/rox8w3h7xt72mKqsMcaAguyqLLvg2Uar8go5nBbugsOqPgiLaIWFSJ1IZNU3BdqJXETtRQGMrrn80RCXr764sKq4TBqfK6Tax381YJKFAngeR5dbfUm/y2NefvzHoUgc/XHgY8HDAoEFAgsEFggsEFggsEDgjwiBFP6kfK1XzKjrRwK2iOkCOwV4Ci5JJI5SwJgytemPCRMFtfKtp6gdeWvI9NAr8E4Bp43paYNXX6cA2yrF7MOcoa1Zyy2HRhnrowJbT3AKxnPVO1MpeN6Euz/F1rt+mfte97O895/8A37zf/ufeMc//Nu8+e/+TV7zt/86P/v/+8v8h7/5Y/zbv/EX+Pd/56/wH//OX+I//Pd/mX/3t/fLn/nv/hI//9/9Z7zmv/0x3v5P/g7v+Zf/kM/93P/J5rteB59+D5z5FFZBfBG38M0mxVJktO5ZOlAo8J9BswfM6eUKa2OjILvBRFV1Qa5XXJ4LnZ6OJhkJh9rSlVo6QYF7Iq5geaVM3b+IUuCuGS7XapBufN0+0udK3ZVSz/6g3zTW4/qksR5X8aTd/PHh5EmDYDHxAoGvAoFF1wUCCwQWCCwQ+JOJgIKzlKE14j4FQ6lMlALtjlQfFBQGZcVbPI3xBJzKDBty+gq8B6VlUFmKBoXjygIrS94ow924kipOaZpdTL2Fr/fw1RQ33lYA/BDc83l4/7vgDT/LPT/x9/iNv/af8sY//0pe89d+lHf8L3+b3/m//jFbb38jk3f9Es373knx8d9m7fMf48h9n+XEw3dx/Zl7uOHBz3HTg5/nRpU3PvBZrr/nU5y68yMc+ewHOPSp9+Hf8zb23vjTfO4nf5x3/p3/kjf/9b/Ab/znP8rH/5u/xif+wd/i/rf9FHsfeJP4+Sjs3An1WWguqNwQbepQMlXgXWthoQuwa5Mpe19QdmWf0mXU1lGJGuOEi+3atValKOEWDCSKKnWl69BRuo+g7Lt9DHmisO5IuMfH0pX6rlQ/jbc/hvpfue6epftEl9tojO4woLn2v1bFFdLlk/RNHDxJUy+mXSCwQGCBwAKBBQILBL4aBBZ9nzgCitkUMO/3NykS1OXlgqCgLSiYS9QqsNynTMFlTkuu506t0zcoylPr2JLFSlRSxBmDds6Sr+kri2xrZZO3z8PnP872m1/L+/7h3+e1f+VHedP/8Dd4+7/6ce779Tdg7v8kx+aXuDkvedoInrHiud7MeIopuVHj3JQ13JwFUeRm13CjrThVz7lGGfXrzbxrd50C/utMxXWx5Opm0pWp3+3KtN8hul7tVi+cZv7pD3Puve/gt3/qn/Pqv/tf8m9+7Ad4/X/9o3z+p38SPvN+2H4QJheh2YF2jFV23mttCqnBBHRmUZAMCZtGB5JGgXYtahNeeFL5OFKkGQR2omii+kYgkR6oPcK6o25gp0eiTjJXSqM6tU3P1RO1j1fI6JGuu+rH/VD7x9anvoke1+bJu0ncPXmzL2ZeILBAYIHAAoGvAoGgvl8Nqfviu0DgTykCLgY6Sib0CAbmkeBRT6kUUNYK2oKCTGNzosqo+zJGdimZFzVzP2PabGEV8GY+KACvsDuX4IF7qN/9a3zmf/8nvP2/+Cu8XvS+f/XP4BMf4EbG3DhquWYlcGoUODGoOZhNWQ7bFNUlsvEFluJENGVJwe+wmTNQsN2v5vSrirxq8BHEhkgBLQqKdQAg/XFobHCmxSpQTgGzCTWOhn7mWBpkHFjqc3LY4/as4fl5zbPtjAMPfoHPvOan+Jn/5q/yxr/xl3nn//o/cOEdb6L63IdhdhHrS3rttmLxi9TTTWI7FaU5jcJkh9EBpTGGWjw1GELKhuva+Aycp2zqjsQUPncaz9EK/xANUdwlahWdl1rXZFqxN56zuzdhZ3fK1vaYSxvbXNrcZGNzW3VjptM5s9mM3cmYnfEes3lFGstYBf8B5mW5j4vGB4sxBmstzmaPEE/ixz6Jc3+Np14Mt0BggcACgQUCCwQWCCwQ+P0RMApWjYK/RCmbi+4VK9IqKoqYLiCcVjVEj/ee0LQ0sxLXBHIFc7na5SOrx1MIewyV4TYKvnn4XsK738W5X/g53vRf/ue885/8b5x95y8zPHs/VyuTfSqvOGDH9KoN8maPrJmShwlZmHZk2wqjuWgVMkatI0CKqYPuu7LRfSLdK54UJ6BkMmJfpYLw1EcReapr65KgQL0tZ4T5vCNT1zokNAyairX5jPXdDQ5Mt7nWtTx9uc9Thznre+dp7vokv/gTf4+f/V/+Du/4x/8L97/p1fDQ51n1cw71WtaZ0SvHZNUMW05gNsXWNZkNZArys8wTrWFeVzQh0BsOOkr/dvlcvDS1FhAtIUQUl1POW+bzhrJsqauguqghK0rVpX81xhiHNR5rHWCo28B0XlKVNbXmnVWl+s9pmkbzZ4xGSxhjOkKfNEalwL5UUJ7ap39LXdVP2tc+aTMvJl4gsEBggcDXEwKLtSwQWCDwJwsBE1D4p6A1dHwr8UpMNcYSRavL66Qgba4M7EBZ0/VBj54iRbe3gyt3qabnlE1WENpXIHnxAR5+0y/y3n/w9/iVv//3+ei//Fc8ZWODm6cTbnVw08hxfMWwvBxgOCf0SqpY0bQNVduKAilrHNXW9RxuqAyuNzSiyllqb6mco85yqjynzTMw3ReiviIjUne8eHfWsjwYMer1GeU9+s4zUIeegt1CgWvRRpY1Vk8Bal42FMocL7c1R5Q5P6os++HpDi86dZjryy0uveutvOMf/Y/8/N/4i3z0///fw1t/Du7+BAPfsuRhKTSM2jkjrWdgIWtLYTMmcxHnDCnDXSlArnVwCeIhJeTKWgAAEABJREFUvT0I4rFqIqUWPZ3XCqRrZuKjrKAJXmeJnKK/xHBpjeXVNdYOrIsOsLJ2kNHyKktLSxw8eJADhw6youd50dNYDVs7u1y6dEm0QavxYzBY67uAPB2inMuUZ3dYntzPkz3/k7v6xewLBBYILBBYILBAYIHAn0oEbAxadyAaHqGgsCwYq+APZvMxQ2W914d9+gqSUZY4Bd2Zq8mzwLJTsPfh3+K9/8c/5uf+/t/mXf/2/+TiR97HMWWyn3P8IMd9w7opycsdqvFF9nY22dvbZa5scYgNB0Yj1oohQ5PjU8q9hlBCW0WUwFV219C0RsGrVUDqqPE0HRVKjGddsK74UvWoDSiOVT0EEzCKxPfGY+bTGY0yzVEZaKsgOSNQaH2K6Wm0/qig3Ciwb3WoKNWe2ZhV03BKwb8//yDXmIpvPrbONx9Z4sTuRTZ/45d577/8x7z37/13nPm5f0vzsd/W5GNsEbEKvtm5AJMdCiqiMu6ZMwrCvbLTbUfO97Ba73RSKVPddJntWllwTU8QBiZlt02mNhkoTAaj//TTsP+JqUjyMVRNq8x5IAXV/X6f4XDIYDCgUCCe6tKvpaRMdyMwjXEURUGug4vVwSS9SUCZd56kzyL4fpKAX0y7QGCBwAKBrw0CaTd6IvS1mX0xygKBP6kIKCnKI4SlVVAaLkdFKbxryzk9BbK+nhK2z0CzR/fPmqRrBaEf+7t/h9/58Z/g7Ot/kbWH7uWO1Zynn1KGdikyrS8xZoexG1MVNbEP+RAFh7Ck65Uip92e43ZbenPHqMlYiQVLtsdQoWs/5hStx0WPbZ2y8x6jjHBiOCpr3SiDrWplxsVWtk9B5RXCg+JcfKFSVOiZcy0osx3quQ4ANRe1vh0H1UANRqKeIShbHZqSONtjGFvyySb5xjkOTHZ5ig4bN2WBqyZb9B66m/f+1P/Bu/+vf8rpn/5X8Dvvga3TkAecC2TCLNM4iq61BugXA3Lfp5y27O7MmE5qFDvTJsBTsO1ynJg1NgfjiJJHo4NHpRPFvIREZQWK09UHrcOS3kpUTVAZMZJd0c8ZLg0YjEYMBgIbQ1XVTCaTjsqyVrCurtGoj7DQME/W1z5ZEy/mXSDwh4fAYuQFAn8aEAhf5SLjV9l/0X2BwJ9sBBSDdUFeVKB35TroOmhZJsKKMt6KFhXxKbM7UvRa78JH3sudr/7XvPOnfpKzv/4rLD14NzfnLTf0IJ9eYuf8/Uz2LtLaCVXWMPeRmQYrFetVCh6rqTLq2zC+VHWZYMWWBOswWU7wnkZR2VQZ6l0FyE3hqBMNLE1P1LfMNM+80Bi5xu1nTPuGWbFP09wwyQxjjbFnI1MHU13PRaVS3VXKcGsZreLbqEA7Fp7aOUoF2TNaovorDlZGHCbTQF/zqZsy8eK1nOBjySCLLGu+dVdzY9Ey/8wH+e2f/Te8+//+p5x502vgU7+jSbcUbWf4YQ9T18zHezTpV0qU7d7c3GWmAHzQX8GaHJd+DcR6nEprxLAEEQIKjlHobEWG9Oky1bqwuhVM5OJ1MMrp9TKMMWofhGfsqFGmu25bRstLet5TL0gZ8JQJrySEGCMpM949eJJ+2Cdp3sW0CwQWCCwQWCCwQODrE4HFqv7YI6DYej/wVjCneI8u663s6RXGDYFqrGC7nUGo4OF7eOBNP8+bfvLH+dDbfgEu3sf1Kzkn+rDGlLzZpe/mKOlKbwSmANcDMkjj64rCwqhwrPdylhTY9w8eIBwYMV6ybCiAP2dnnGHOGVtzzgc+P5txZznjXvFwv5nwoNvjdD4RjUVzzppGZNXHcDqKxSbyQBm5XyzfN4Gz7T6dUXlGzzbUZluR67w/oB0M8Lkn08EgxEZBa0PVBh0ExG8OKUDfqgITD80SVEuObQW8lxR0X/QNtQ4WV+tA8rQlz1PyhvaBz/Pe1/00b/yX/4x73vZ6OP0g7O2g/L4y95Hxzi7b22OsUvODYglne4AlBs0ngGJHqkpf8Yko/SqKYmXms8hs1jAZ14zHFXt7c1Eqa+bzVtnwljZGosgYQ5ZlynwXKl0XfPd7AzKfd89TYJ7aOed4Mj9ShSdz+t9vbkmla5LKL0fdw9/jxxf3kQby+1M0gUfoyuhRUD1C0ka9CkIUjOWxFJMyXenzxeXl/vtt9sezqnN67bJPUkUpnP1dybLf7tHyStsrU6krV+hK3ZU2LqD+j1KqR/PHjme73+/y2iGo+6NkhVsip1dWHVGqV03CKf1+WaJ0/Qipd1SLRAinL6X99Sder7z2S9ePJQ3xpV/x21VeLq0s94vpi3l/hKfLa3vsfTdW+nF5vHT5FVFqL4p4EiUcO1Jnq0U8SpYk40Tdc/W5UqoZj+Xli68fXYcGvfK93P9x411+9uicaM7LlSq6eS6XKr7k2z3vsGnFzxeTbOFxPYLuWpTOAOnEPo+6/DLfNO6XqVZVeBx/V/DQgy/7jap9LD1eX/b1aH+MR+2SL6tz6fl++yv4deOmtT9mDl0+8rVq8OVpf5woHQ/SgeQD0rWak2gfl6Cn7ZenTm+RPfqOrF4nJ57SXFf6JnyjSfKQDB7hMdnpvs5FbWtodDBwmWw0wvYyAe6x97rmcrtHy8Cj8/3e119sZzaiudT9d/2m8X7Xh3x5me3jmp5p+A7LR8qEwWMpDX3ZHlL7dJvoy9tReiJ6pP2+Ljwydnp0meD34Fv9ozBP9Ng5u2s9+7Klxt0fc99ubPKdZqZR5EMv60HXpPsR9PNRejzmj8Fbc0WNEJPuifavk24k4ktx06gdLo8tdb3Pb8LiidAV37bP1xV9eGxJh2XQTEmHky7vU7D75aPP1URr2udnXwei1tfd69H+N6jYp31cdPsH+X7R+OKaFHAnSqNa8eoUhOYKtPuhpNfMKahhvMX4Pe/k7f/kH/Lr/+5fKZq9lxvXcq4aBFy9Taz3qOZT6umMMG/wrZhqoFIAnILHRCm73WpZTe6ovGOm621Tc9f4Ep+bXOILCvLvradc6gWaYyOWbz/G0W+8jm/4oefzvFd9Ey/4T17Et/x/v4tv+0uv4EV/+ft44V//Ib79r72KF/31/5Rv/yv/CS8WveQv/wjf8ZdexXf+xe/nJX/xFXz7j76Mm174XE6+4KmsPvVqOLnK5rLjIQXsXyinfGFvwlll1/cU5MdhgVEgHZQ1rwzCBYxUItfBIv0BqJbFrG4phU0tTBqNEamYb13ATnY5mAWuWx9wLKuY3vVxPvCL/463/sT/RPnJ98N0iyVl53vNjFzxw6H1NUa9Htsb2wqaA5Wy7m0bCTocaFi6OEX4OM3vCvEhQpn21hkSjrUOBAnb+SToTGQwxjFQBn+gQ41VPJaC66pqlOluFLCXCsoDWZF3hJ7XTdv9YWY6aCAdi6LH6xm/++dLdOh3b/r7PdESf78mX9Xz37ez1WL2STDEREEOPahfokj6owFjULlPCadHaf950CuaRFarSRQlzHSf+kUaOaJEFSHOJYipTGyCcXOcFCWauQauhP0+oVOdlTJiA43GRZ4kAlFCi9LCmDbJkGGDNMLkmKJP5TOdVS2l1tKIga5tYlL3oQ44/Zf5Ap9OXnKUTfo9pmDEj9OJ0GBrOvIKwrPgZLwW15iOcgURV+p8a8k0dyLfZvvPpXjWRGgbrS1RQM32+RUPRvM4WVGudk4KbsqSRE6vZFKdMRnW9Wj0rKx1urdgvdYrpozdx83K2KwcRXrlZMMEH3bJoshMZDwzrb2hNC21CbQOgt5TJR6qIPR10YrXGAuCMAu6DmpkY6aJHFEn1FrtZ8I6vfoK1lG2gfSHFC7hJf7jY0kBRHev0mj8qFdapqkwocZrfvk1MvHQ8a41BFNJ3r8bBZKhOsnHC6MrepjL6jPxkcYPdaNxLakO8dU2EZPaizcrzxC1jo7IdKo24sNA4ktto5xwcibIm5mQ6ZmXmCze9/B5QcI7WGikc4+Q+G1E4oxWjqrVIFZtnE7pTvMmHvfLDCvdiAkH1UfxlZxXkqmeaNA61WqMpBMNjWmFQySiT7Tqa/Vc+EtHaulOYxpaW0mH9yTHiWRYUUuygUb9Wi0pan2t+jda/1w07SjoXaAxBmNMh2Wt131GDDtlV7Cqd2ASSUeTLdsYsBrFaFST+oqLaGy6I2gt6GNMetpKt6qO/0BLY1paG6QvGqzIaDV++nd2MRmYHD3oKAZPon09yzBtTmaKjqxkYCWvTBkXr7qEXXL8SW8bFwgu0gUoJpA+DkMr+yUYvGz/seQkuIS5lf3PhOee3ilXqZN8gZU+G2fINGbbTMXPHBerfWpLXCJtYlZY+SYjawttSgVe/BmNZYkgezO+oQ5TyaGk49Gi0lDjaZA9aQ2zWcCanjjNpF+OXH4mz/okXyJDIihblIn33OY448lsgZe9G/VPv0sZYwTNZwwkChq5TXpHqWVrRYkP+YFkU5nW5azROqJwbbGSX2wD3niR1fyqV12mNomMZO00dpK5UX0ih+na7vfxGicXFcJIpQ4TKRvmZFfGSY7GEtQ/SP5J9oKcRK10qcPDtKR2xmRqZ0g+rJEfSDYTu2et6huwqJ0K6aV+gvwPjSOojJqjtvu6leRftxXTFEip9LlT86hx246sy3BZTtJTuQXaiNbisUlmHXkSL1ZyQToZ8aSgom1r2jAXL9p32MP6HYzd0sq21b5GA3bY6YKkN1o6ibz4Sj7NyTfG9MuuTY0Tv4JSe5NG7/VptPZa1JU4amMuU1QZSWuq1L+mITqjuY34CLQKMpO5RTKMcLfi2Qv3ROka2UmieNmevlxp9Mxqzit2kWm9XoNaAZNmsSaSdEAI0vlhU9LYObWbUznptUqc5CMkjDE44Wukn4mnEL1gccS0Xulo0BpCWrjkSyLpVjdH7ETElc8V+71SWmuVGdV8s4rMZvRkG2hPSrLPZbuN+CfP8VlaSUMRFCBWe7j5NtQ78JH38Yl/9uP8xj/+R+Sf/Bh35Ib0P6w55GbEclsesmXmNHsBec/Qz3v0zYC8zrBzDbGL1C+nN1gmDodcDIF7phWflzzvkQyymw50Qfazvv/5vOSvvIIX/ld/nm/8q6/iqX/+Fdz4g9/J2jfdweoLbmf47JvIn34d5rZjcPNh4g1rxOtX4XgGJzT51QO4bgluWsc+7RjZM0+RP/sajn3Xc7nu+76V23/05XzjX/thvk303L/wZ7np+76RUy+9jenxIWf6LXcpw37vbs25aWRam25BeVbQzm0Xm+SqGVgYOViykVFsKSRnVQu7pOeS7eQih4uK5x7tcQvb9D73Pl7/d/4qv/1P/ge468OsHR5wUKxunjnNZHPM+voq+ainPaeVnI2wM7gW+UPoWVmDYpTG18yzkol0pfQt6ddysD3ytkfR9JjvBmZ7DdMx6AUBMjXpHDjpupfTMt4i09T4EZd58l6B8zllE9nZm8qzaCKT6bmlTr87HsA6pzZeFxFQhX523zSQpKkHsnkvsnSDdw//4D/U+8Tw97oAABAASURBVA/e6Y+yR5Cy/u7UIpu9TIYoI40yfnVhnwyZAh2nDcmpzHIZRT4SsH3aYEj/fqTBq58B3RvjMKI0RjLaopDySQEC+0LQIwlGbY2UQJtpo6BvT6fH2Aa8dXhjJRpD5nx3bwn0ix7peTmZUupkrMnoyYH3pQBeQva9DFd4XGYxchRYQyKjMRLVGrvTceuw3oHaJTKZweq61EYRm5bEr3c5Rm0iljZGza4rKy7qhkbGLpvB68TphwOsAhgxhlZPVBBQqN+y6nOViV8SHnLMzvawpoCYC4UMyAlyWK0UsVWbPGGa9cnzAq/AQw3SEjFqk2UZiScrA+Axn3Q4qhV8NM2cShYTdUotnKcv3np5zlCY9TQeIZJ7/3hSu9Q2UeZyirxHJtk6m2kzhXTiraqKJH/0scZj7aOEzYXvPlkJ1KmfMUYtUZ/QbZap/5VxUt9Gjr6RYQYsxhhhG7jy+2POWfbJ4cWrc073+9fdvcb3wiXTsyLPSJiEJBttJl51Rvw5+kKrkDHnWGHttXFb6zVOpvkkS+lgW9XirdYaWxodOFrVGWMwmh/rMDjhHrvnQc+s5O6sxRgwlu4TjDRZcyc7QdimvcwYhxeG3hV46WSvGIpH8ZLqdW+N9FM8Jn466q4dtistaB1RjlhTURSZqOjmSgeLhFEb4ApdsePEe6uAP0pIXh0zrDRNJEbTSryBnstkOwU96UMup9nzGZnWmdY+H08IZa3nPcSAKHZrtC7inNE6rNZgyXNLjC0hrVU8BgWVUdgEBVatMltBNpzaB2PUJnSUsEkUxFstnJMP8OILfVJ9qku/N9hqnJ70tdSm3pPNrOhdc5HlpPHrsqGRvJIOZb4vnqSbsrQgQvc2H2KVUnLFQLZkOnyS42+kZ1ICECbGiXcDLvfpFg1MwsvI7lxAAauqGlhZWdJ6Pca4jv9yWtJoI028euGV+Dfea1OqlYmr9Go56VEEYT4YjEjz2DSfMRhjcCbDy0Yy2ydR21iCDo+Nsk21DiKthCkVwmpsq35JZ4xJ+EHTaN2yk4QN+njNm9okMiaNv89jsqWEY8IHIRDkT1PZaues6pK5EgS1sE8yMMYQjHjQmtPciYLkmXhAa0hxWFAyw+Ik84JCuOZ5jnOOhEE3ruTcSuaNGu/raiTpSuasNuqAUUYvSF5Ga+ur7/JoqdO7JEs0l5dO5fJlaq32CJes072+gt/9tQaQbbXayhMGyX80VSvTCOSyrULy7mUD9cuFsTyuEizWZhTSBW+SfC3pE4gdhqX8Vym/WAkHi+nWUvT75CLrHYm0ZCbTOc5YMpHTON56kswT5daRW0OmNXprBUPip6Ft9oN9a0zX1orvIBtutJeVmi/x3koO6kDq9qVkL9drzPQQOpyD7CWtPck24W51SjI4rMkuU66yh7EFyMcZ09d9QUiBsDBum9jpZiMdSmNFE9W2JZoG4yNaGs6bDos0ppEtReGIPsHoh75R9NivhiD5zeX+EsP+SGtvlAmdK4MrW5Cs5wFdV+xOtjUuuHpGdek0yixBucvGa1/N2//5T3BaWe9DCsivWcpZdwEz3SEqU62zMX0tJ/EmttmbRbbHc8ZViRsusX7iBCvHjzNRg89f2OWzFybsKII98Q1P4dv+/Et4+X/953juj/0At/3wd3Dohc/C3XIVHOrRFg2zOGbcjpnaGXs6gG81YzbmW1ycbXNOdH6+w8Vymx0zY9do3LDLdrPNVrOlcouddpu9uMvUTJlrjDqfw7LQUVZ99dYTXPe827n127+B7/ivflSZ8h/m2S97ASeedQ3F8SWminw3lCC4OCtJvy9eeUfMRAZkQuiRDvfQ82AkYwkGq6tQBqrNmWiH/myXo3HKTQOYf/YjvPpv/y3u/Hf/RnYFpw4O1X/K7vYGRj7PSUeb0Er+SN6gwWQHuo6tboJGblTVqEzXQQ+6L7qS3ORzlais0tzyUeqAFd7GGEJILfapJRKSQliL1X7ii5ys11f80XTtjPo4n2PMfr/UN+lxGg/SGPtX+z+tCiNKpYon+P3qej/BSR/fLS0s0ZXaxNIVMgLDiXRv98kYi3kMIefhBKowwxi1lzJYk2NtX/d9BUkZ5TxRT0APaeoRoVkVHSC0a7iwjKn7UPUwVZ9mnpNeZyRqdAJ0rtBYlm5TNBVRihzchOgnEvycoYksS3BLzlPIiTkFuVFODFGYzzGyykw7RU/8D7QZ9a0hk7NJ7Zr5hFk7Yc+OGWvcXSnrWAHCzEBpDJV11Bo3XU/l2JMR7rW77AUZF9uM4574SLx5jM9A7Ym6x2rtDmc8NpHm1gWtRY4yyAlVzOTcJ7MJphxj9jbx86lOuDVxMidMauHhCVUGYUjdDqnaJb0eWhU/B2mzq0RHad0htSkwc7Wbqf3cKCiCVl4taKPuogqd7hFFKowrcXlJ1m/wvbk2poYVbWpLcqKDWuyPS+YbW7QKrlxV00wmGmveURCWX0ztvBJvGTU9odMnmB7o2og8BbkbEJXdQlkulImITQEd9QiNSBlHzSpMWplmq75gjMG5DCtDzJQZKfpDME7zRKJJl1bPDFnhGQx71FX5CFXVnEqbfMqepWxyoqCAsDGRsqmZqm1ZTZnNd2jaGbnPoPvLGenfbIgtR9hK81VaR10QlRV15FJx1/GVghmnLtE0RGWp0UYQgUSdQ1Fwn66NtVhRunbOcYVSXUcOPU9kMXi8KaT3FvlLmqmnnea0E9U3Q9mEJqwd1FZ640Seuta6mz51k5MCUG81U6iFYyBI1slxWevpFSMx5zsyRmMkch6nZ1YOPfF1xVZSeUW+tYLHVvZjm5own9GOZ9LJOV4BzUCONtEwWEnY0NZjatlBHfboKF0nCmPJYkz0U5K9BjvtrtG98TNMNsNnrdZu8dEJSisTt53NOKO1G4sxRmstmddzjV3jckc2yLGF9MEGqXcprLRxz8d4vcZ15ZxMG0CfjJ50L3fLhNDTG46+NvmCSTvoaKxyR7TXZrR6HVsXLU0uEj+tMyje1djIVwUyk5NJB7Lg5F8MfW1WAxNI/wpBT5hXCrbH4zEpCMyyTGuEVryZ3BJFpawjmlY/G5IupjYpuJpOx93akqyaECTLSF1ZzekJZSHqy+4GWscqhVvFsSI9HGFiX7rXI7qcoACyVrCtL0aKmcleEhnpdRPRuhvqEEnX0TqicWB91za1V3eQHGw+YZ9KkI+wvsK5SLIPI3/mYoYnx+ntWaagrXBDBn5JJH6CkY9FWcgonlsa6UhTNdRlIxdck2zGatpoApga42vNWWKySnOUwhOWpEnDhG8VceqfKEoHy71dXNPKX6Oy0VuEGbWwDnqWntfTiXyO6l3QmBGnINF78ApUermnXwhHjRkqR1vmNOWIerZCOT1ANT1MUx+QH8gIRKI1nb5Z68RXhnc9nE92FnQYqbWeSoHjVIHiLo3knvec2hiQfbgUhCux48SXV8Bk5yV2VmPnNXkD/WDpm6zzijkuIUkevTCNYErwE9HsETLZnETITjrbirKtKxQuX6cyTJRPb5FrIEhvo7cY2bXxhdajdUluQTpOo/t6QKwkr1J6lGi+IpnpWnbgE2fGY63VmiHZpZOcjJ0LG2EcxZupkYESZQ/WDIChSKXWoQukBqT9rTWWiJWeaiytO85brE+rdvKnLS7PKJRkCgowax9Z0qF5eVSwvXUWb2b0Dq7AB9/Lx/7u/8RH/v1PcXSyw1FF2YNBoMxKpq6hdpbC9ljNCmHr8C0UHpZXe/QPjNjLInftbPI7Dz/Me+4/zeZK5LY/+2xe+bd+mO/4W3+NW171PQyedSucXEcD0BQllZ0wNWP2VE58SZ0HYgGNaeVXW2xocaJcscSS1rdiPaMs03q0rtygF3w0mrfVmloXiZnpaNxM2Kv22J3vsqN9Z1ruUSvOaLWm0ItUYQ+ngPuqFz6bp/3oK3nuf/YDPPN7X8j6M66nPT7kYQJnNe8lBcJ7VvMocDVSciN9im1BJeOWS6Jnc5aE7cpAkhlaesNMJB1u5mQ725ysSj76s/+R9/2jvw8X7uXgemBtWDK++DADZ+jJp07bhtJD3RM5JEdPJuXql4ahfNNAMYUXL5hA5enaGpVyX7L1inJe00oWhvSxwi0+QqkmkTEGL/7TAb2QfVZVRTrwpWfOOYyzWnHUOK18dyDt+YnS80cpEEwUhUernsCVfQJ9/ui6yLCirCoGx5cnIwcWOqDS5tMqRRxCkBNzWCsgjcMJaO8znNUYxqAmHaBeG9OgX5AZCRgvY8plQD36vq/rPplVqWun50jZ07h1W1O3c41RaYwaY2spXcRIgFHBodPcubPkckJZP6enrFSl9rIcrDLcRkaiqI9QzzAEMjnp4C2myEAUCw9yXmIWm0oLuRQ6U73RqT9tnrUMq5GBxVzzygE7neCM87SNodbGkTIPoZEG6pt4LhXEyD5wPscWjrS5lzYSB57+gSF24CjkiGyOPlErNfT7ffop+1PIaUaQvUsRQbovx6955NTqkJGmyfDanLQWAdszjr7bp1xLyWSsaZ2RhkitcUQKwqMVfsJOQGA0qBODNloyzZ5ZRxfQDQYUgz5e6/M9jxNlwiETr15lkl+mZ7OUwdBaa1lIwOE0v7WWqINQW1ZkhkdJ43tjccbjjWZTaWREKRuWKF0bnCRjsdZjXUEKLkLy6s7iswKXWVqtpoql2tVkucaXLnnJo+NNAZrt5VyhWuMLLhKlvr2hI5fTs8IglxwLrbsXoA+oWmToibee+EjZK6vgheRwNJv3lkSJz5StCuKkahs50CheM4zLCGafP5mNgsZK8mqp5ZFqtUs20mjjTlmudN+0FXVdSbYBjSycpP9uRM+OyE2PnIzCOHJrRIgimXU4zWNlH87lwrmS7s1EcxDmRsoSRUbrSu2iyhglhOgBL7134DxYh0uYSlF8bsmlm0WyxyLDCmMjfTfOkUkPerKlTNcucSkZ9HqDbsMrt3fVz5PlEZ8bUvBjXYsxASnWIxSpiJTdfXQV2BJjG7UXy8LGtGlkzZuEJOA6n6M1e/kOl3lM7kkqUEqHgwc/0Lo157SesqbNuqe5jXyDi7IDb8WlgTaNDc4WONfDZ33xmacKWUP3GLk1ynaqphPS4aAVn+mNUJJTwsyYTEFXTLDihF2GJc1hJEOj9Xjb4hRoayasBSe7IDMEYbdPltoEBfOR1hnSs9TGOSeMIlmW4bVG61xXpvvCZ+SiNJfUUwET6DyFmKSVjbfCJxirNZhO71pdh2ikQ2qn68R3GyCpbKpvZdvpPqpf1HO0hlRvtB6Ecat1NCkYUJlkZOWbnPTCGEPSIym01m460iPQYEaDRx3M2krBknSnUPTjTYMVLl6Szo3r1tDLC4z0j0RATCQ8ghbTyH7rutRhU3rbgvM5zjqNEYWNIe/1GCkwc7Jnl3usfLURtpnKonDkmVc7tRWurdWIsSZIfknvvCvFr3x8OyOTjKzsIvm3nILCDcj9EG/xQLmiAAAQAElEQVQGWr70SNhx+ROx4jGRA+PRpPi8j8t62LzAea3OGpIcjVM7+ZAirV/6t186ct33xFsuvvM8p5EPjMIs09ie/f9s8Agu7Z214JyBa+gCXgV8TljiavFRUrUT1UdcFvHSKaf1e13vl0b1VjrQCE1DsE5kiOLLiP0QI8nPeGvxepaJcmPIQCg8SokPq3ovHcyEZdJnkwQtpWslz6gyxpagvVViJ+lRG7V2o4EsBOlU1OWVb7oO6Zkq0jDJh8oBgnAgRJKf8YXt7KKS/TazS8p2n+HQch8ZF5fe/Iv86r/6p2x88oMcDHsczOasDyK9rBEmVSdzDU01a5jslqoTlsK78Z5N6dP9u2POi9f+9avc+O1P5Yf/4V/khX/jL3Lq5d8KTzlK40t29i6wubfB1myLS+U228qy74UJc4HRuEgQzmmvT+u2GOFnybTOgox+zCjkS/utpxc8TRmo9Oam0gm4ln2qoIlBttp21OvlJMrlGwQxmLbz+TMlDPZ0sGgk80mc6Qy3CdUGLFmyO67huu97Ic/+a3+Ob/mRl3DkOdexWcD948iFpqHS29Ha99nT3t24TD4sdAfERvfGOKzkU+vN5HxvylB6cO3ygKvqObcp1njwN9/Oa/7nv8neZ97Nih9zarlgxUAQP00o0bbDHBg34KTLXmssmoxeY1GOglzYGtvQKlFR+0BrIEZD20TpWyDFQHLpqgMjnTfiB5UxRtUl7QBjIlJLvDckXWtlH7XetCW/iz6m6wNJ53T76NcEXSdSwZUyXT8xsk+s29eyV1pEov0xg4BKhARId220TEMM7nEUou47snru1NntC0AG1oZAAjvI6UVdW4OABmdbogTcKPhtZCitgo+mTL/bNYZmJrQrbIya1ai0qLuEGQjKgBM91mQYUWrRyBM0UkTnnZzYjLKaSBEaGinGbjVme7rNWOVcwcBYjn5PyrUrZd9RenGW5pdT0YBUjZGQczA5VorWBc6NjFqn1SCjrKYbtCqN+HbG4I1V24wYc1rx1CpgSIaXDFBLFX8OJ4MwUsjQRG2wheoM6XdbSwVgk1Czp/G3tXElmitzGHwtHkrmOh0n3iqtbS7j2dydqS8kRU3kjKaOCKeWmA4VQZsLUzK9EnPNLj6M5R5qkXDUiTcK08xFOQ+jMSzp00g+86phpvHntSysajWeA2PBe7IiJzmPWSkM53vsagPb1Vgdac49XY9FUwUt42aCHxRyVpIBrf6ridQYbeRG/aIwNGqTSClKzTMG8RTUN7Sl1jwn8Zf0Qw9Jn1YjpANMLR4b4TebVTQCNmrziN4q6Ii6ryW3ikm9pwB3LNolBWKJJs1UjmMumjGWjo2FdS29q9WzjXMtMeJ08KirberpRVyzjRU/RhuBEY6m2dP+vYPRxmc0llc/a2qi5FZJbyqN2aTNSLJI+mOsWsTEU6CR850qw1ATiE68So7GCdvMYbQZJyKzWF2TaYAsag3bysruaukthc+wuur2X+llVFbNCD8rvmLYhnaXEHfFy5SEX6uAs5SOE2ekoDcFvy7NpzGSI55PK8lCNoMXqk5kpbOIz1YYtnLa0gPp4Vw0lWxnwmcm+U2l62PJKdGOXvFO0zyS7qyad9lHDQTOp71SfGi8ALX0Sj6URI3W3aYNSGScRaaQEKFTXf2sZLdlkoscLtqpHfrPaDwyotbdNKEbN0gxKo1lhVmjSHRztse53YtsyR7npqJUkDKTzexMthhL1xrTEMRnWk+p4NBLn2vNE+RnrGkFfcSpH2ECcQ9v9zTPhtDaVv2UTM+sgjijRVjZdmb7tMr4xCC5yD9E62hjo1iiVFmJSrxkmTbWVD+ZjcXHnPRPlG2XU5LtlNqgprFiEkTSndSmEk8aiig9qoVBK14Tj0bbnjcljgnO7OHYIVSbtLLtth1rvilR+ogxKp0wN+RFAcYrAAhMZSszvY0qZTtogqzoYZzXZdaVUdqVDuzJnuo2SA/SaFHjREr5gkb6G40VNo4kg1LjGcnVmSgNasVPhQsTjGwkVlvUs4tQX4J2ExN3NLr0UDpkJAONojpLrcAkSKYxOrEt+aoMojaAzBqf5YDRGK1k3+zrZFMxEUa7sslt+aBLsx225Lf36gkzyaiUnEvNM5fOpiApYZ+SLI18jl4daqxdYbahwOgCVjha8RZlO1bBsrYLEm8pQFCiTjhCtJrfiPSkVjRRNZa5eK5b15UY8S0cjXh1SuLUspHtaodt8TULU+ZXSPNXspt9mksms87OgmZJVEuXE65ya9JTQ4ia0xrNH3XfSg6NdKumkV60sp1aTDairp/61pJPE6LaRBoBWOs62pxgPXWUKGQ3tXRdI2FcBdKnGMYkSr7M6JnVeFYMKN4nlV425IRpEJ518m9KZLVqE6NQ0vrzbIj3+zoWVCcWpIcBTS+eIb3RSBRMQCxoTn3VTovShcXroI46BfkQYyKN9H0yn1ALp1w2uSYZHsg93PMFPv+v/nd+7d/8JPH8PVx7rMfySsv27jn1kW4lX6wEW1Y2aLskswXD1QPsBTg3bXhw0jDuWw7ffpxnv/wbee6rvovrfvDFcMAyyyfs1BfZibvUy4780DJ+bUCU7fa1fw21543yjKH870ByLqQHXjwbgZrI1pDVTvNajLLAcRJodirm23MK06dwAwZ+xDBbYuiHDHRfmIxMdmmlTzbIfsRnrnH71jPQoXsku11WcqsRBpULVHkrPltqZeFDXhF6JQwrituOcdMPfCff8V//GC/4YR0gjh7k85s73K+30+3KMnF5SDvIqLU31jEq+9xS6mCikId+CwfzgurcOZa1ny+NN7ht1TC4eBe/8OP/DXf/8s/TC1OWhG1PuptLKaT2jNVvLn0zDhD/WePpa/1FYxVjBK2iodEBt/Uq1Q5jsMIuYkh+ZJYSjhoDa8EkMp1uRJDORKlD6Eqxq4NJjxQrlupTSffUBKt+xhiI6psqHkvSM9T7EeruH9vgK7/+MqN/5Z3/8FomtvbJ2QwnA3cu53GkOqs6L2XLMimzSusKwe9wOtFYF7FGwmm2adttLNsUfpd+Liq2yP1FMnseX4xxvRk2mwjPHYh7eFMRFeyUep1HcBozx3fZqxFZvozLRlg3AlNoKwpoIKyyc26YQz8jKKtcK8NZ9iN2OCDotVZYzrAyuN7BJRneiKjntYk084BiRRlWwMs59Zgy9FN6xZRBsUseL9K3mzKYCaOs1nUgl+cxOmW2ZaRuxDJOPGXkUvQikRQxc15siTIvPo0ULmJU7wc93LBHEJ9VDpMM8TKgHeU0Q49bHxJlTKUw8H0nR0z38Q4KV9PzY4bZDqPeHsPBFPJdTLaFc9vg98DuYIShZaL56w5HK2V1LhNmko/tYe2ALNPr7GIFnIfMQVPRiFo5pHRgmcgp2NWheMqoxVfirRpampEVryLVJT5jFiW7gOkixgrn5hq7JOs3FKNGw49x2Rif7ZKJ9yIfS0RTUllkM6ICxxAl745Hh/dess5wPseLr0IZMJ8LryisFIxWbYNXNmEkuY4Gyl7pNG9EbmiIkjt9Dz2HURuTdKLL5hY6uwUFJ3vdAQc5/MI2ZD0JL9/S+i9eJgVi3b1w9LtYP9G6ZuRZEO9BelxTa2MyTnxmBdhcziPHGk8KWtJeGjBYYd3xbI1Uq6WWgyq1oc5pmV2mufCdK6hfWx/h5CVtVhNszWwyo5YTcrIfI8eIn4Owc5K5z3codF1kU5VzUcWgbyh6dl+Eym7U5QyL63QxSxh6JBPVOIs1GdZajDGkT7DgZRvNwFD3oRV2UZtRXCpol/py6n3mhVXpMdLZNrcd/6Gp0GD44YgYtPa2B0EY01N1H++GHWV+gDMD1RU421ddX2UPUiAbMvW15NlA2GZkxoN1GOmjdRnW67mu56EhSA/yos9Qm02u96pGcnbKKuaDEVPJppXtZGtDnHgMWkOTR8haTdNg7Rxnxjjkc+wWA7fF0F1g2V9k5DdY6c8ZarPrZZXUpqZvAjng5PiNNpsil89RlgmbEcRf4xxNJkwyaNRwrIDb6l6xOm1mGC2tMFxaBtlwLIRNkROyjP5oROI/Fg4v2896BTMFIVY6YmhAdmDCnmbeFu8bIP6Mv0C+OiZfnsiWpvSLOVnRyC4QTg6wnX8wxpDlOcPBkMFoRCbdDFLGVkEWxmFE+6XFWI+zhdpn5L2+2i5JV1ZEq/hshcwt67nqXY/CF1j5SG8CzrfkriRPPAxLiqU5w9EMsi3Z2hg/mJP1S7Wbgw6zdTXVW4MSpGTWFHg7xNgBmD4x6YlbwuVDGCylZZAOIgkvv6K6pZyqZ5gVFiuZR2XngurMSg8k66qQ380NVq/WG40WhaF1UfwHirzCiw8/KMkSf/kmNtsk8xsYvwle/tHuYtwMr/W0OmiGdArAEo3DWOmey8mzPj4vmCvYKxWIjaczxuUMm3mQnI2PrK6sEQeSgXxikG9M1MgeEwX5oLawtLLN2MukGxmNtVTGCBJHzHNsrjnSPE62Y3Lk2miCeJAGms5ehhjJwdkBRvRoOcK4IVZ1mYI4n3useG6JYIJkEMiymiLTGvOxcNkT1juiTV1vaF1bKhNtq9wTLjOtviS0FbQBGwucGeLsCKvSMlTZx5iM/U/QTFGHh1a3AaOfNtKVLlosdBSMLkStEi0mt2TaW0odoON8ymruWXWQ+OWzn+R9/+Kf8b6f+fccbCeclLzH26eZqO1wCfIcXK2ygUFeiF/Hnvzolms5R0V7uM/J5zyF5778Jdz6wy/nwEueDydWmM8uMM5KZkVDLdWpMu0B2mumWmcZGvEPQft4M28pJxVzJSuqeSM5GK2lwCRdNT2CG0p+A2JvBXqrmMEajA5iBweZ1E7Jk5xZpVI01f10Htmbwd60pVGSrmodOhMzKVsmOvHN65ZW0DVCqegNhEtOdJa0R4zF3y5zxr5mL69p1zPaQotf9hx43h284C/9Ob7rL/0Ah55+E/eXO9w/3uCCEo+THNqBfhQZmTUsS08PDpQdP7/DsbUVbXk7ZIoLVsyEk8Lk5rzhN/6ff84H/vW/oHnwTg4dWeFA0VKOL1L0YGU9rQfJWSRfEoPDiRDPSWbRtgTbaNeOwsnIljzWepIt1VVL07To/KhnDjBwmVKgfYVaNfASrjGGWoFU0wTpIJc/FmPUL9rL948pTCDx0BFP/PNlRn7igz2RnslAHktXxohYAW8EYhQFUiYtUS2AEiWgmtoyl7JVraWRgtVy9gl8JJK06Vk7Zjgoyd1F2uZ+mupODHeT2XtVdxfEL4C5D+zDuj6tNqeJcQPXD/RHjjxtVF7Ck/CVUGQ6htnEUpU9jbMkJ7LG1mxOVUAtZ53+EOL+vfOcV5Zo2zdsyDA/Nz3NA9UGZ8MeZ+pdHphtcKbcZlfPrTafYdZj2eb0pAhFtUtentNgD0ErvsK9eFS290Mlmj6Em10kbyaMcCznfZxxWJfhbKbALFLqFD6dlLRtxHsvnqe6bsmK5RWfhAAAEABJREFUHKtNeN7WbGnT3a1mJAfyoLJID8nY7lN5Ok7ZpOb07BIXykvkCigrsyV8NoXZRVz7EGZ2J2HvU7D3CZiqrD8PQTzyEDQPiM8HacrTpIDD9COtskWdTKIjKuCp6x5l2aesRjRhyLRu0cDsxZqZizSZY9e1nFVGfiyUz7Z7+9gJv4ThWfF5hS7UO+yW4ljPrJ/h3ERrvUQzOy3exMv8QWgf3qcmlen+QfEhUn1oL2BshRZwmVTom7CrlXVQQhDBqDZgjOsMW6oARMb1Hg9cephNyXKj3mZDJ/sNyW+j3OOi3nJcSBmzqXjfuiREoZCR+8KS+yjda3CUGmcHzD2iz4IVjuZOiEkv74WQ+D1LOXmYEHe1obUig3NOjqZHGzzjvZK5HHddlsRIJ2/vJGfpbHLum+NdZpL3JNRMQsk4lkykkxOje1sztXPO16c5t3Mvc7tHLnnhS7JCmPRFrYKFcFa8CM8g+QZhGh6Wz9F1lK2EC7KHS3JYM/E4lwObCX/xKR6ttTSyx3IuldBSyxodAqLaGYyTo3SOtCFO5EQ3FFKflSM/0+xwhl3Je8zpdofT7DDObKcLSR+qYYbRgWzuJd52ThXEGgN4hPrCIVFPZY8Q+sxmGfNZTlVlulfbOFJ7UVRgYYY08h0zYTieVcyrmtZE8eVVQhVbitGQTWU9H9o9K7lukbLJF+c7PDi/wEP1JbYlz+0CzoQ598m2z0kH2oEhanMZz84JUwUg8QLMZCPzOzH1nbLfO8mqT6vuczARprsPQ/o/w+1dxNYzcvHgW61NmFljSNhtz2rxUTFB99rg5gqoKgUUtQPrM8bVnNMXz3Ox2mKz3eXh7fOcnVzijMZ8YPsMF+abXJhucm7zkjSvkYxz9bP0NY6Gw8UxoTlHrMRnI52MnxdOouYz0HyWWH5BunYv1fyscBzjTCDJWOc6+R01CRCMSL32s6Ohk3eynyv3lXz3vG6Ec9OtKdnXdJpTzgcKQvrUZc5sAuUsDeQpks+KGjhKiaQPVXmWaia8StlHda8y1SqjdJEzEM9Be5622ez4S2saDodYk4v6ep7J/3vmU8904jSn7kNBWVbMQkWpYLXWwW9X+nhGNnyunrCbwUXp5gWmJLpEJV3c5cHpBufkh0pvkYpLIo486XSsqOdbtHuyl6n4rORvSmHZ3g0IV1TWn6NpPo9198m/yrfK96ZgIBCls0a8IzwjTZK/yOUDcvEVNX6wRrhnjOW/z106zxY74meH07Kbh+ptHq62OK095oxs6WHxcWa+y6bsZIeaudZSS18q72TrMG0DYynWeBJJuMd2gGVpn+IysR0KrwIjezFhoLInyvcpeEyi6JjsQdobiXQYZLIHZ6Ya84L8k+QThEUUFgiHKN/GFyDK3yHd5y7J4i7Z5gWwU5wPeJ+TZNbWlvmkYLLrmY0zyirvfB7GgGuIbkI0YzANRnNbkbqTyAYL0dIaSyV5Jr/XiC+jQ7GPNevCYYQ6nDtN9dY38Bs//g/Y+vD7efbxw6xQs7txlkKHlt4A8QaqopAajuSLin5P2tByJs54SImJA8+5iae+4tt5yqu+G/+8p0KvZrpzhh3tn7OsJuSBnvzWcFjoMOIIVUU91VqlOCPJduSXGPhlCrtMZpa0vCXZ0YiSPlMzYK6Ae5KP2CtW2cqW2eyvsDFYZWO4xvZgjbB6DLN0VUd2+RiJ3PpJeodO0D98ihSks3SQODpAGB5QnLJK6UbsxoK9xrG5PWGmwN9GT08LHvSH9AZ9bOGIOeyFGeelSw/PLzLWfxzKyZ55Hbe87AV846u+i+zaA8zXCy74mouUTG0Q9A5Xg5lWHNCh9ey5HUZHlinWcunEBivS+WN729wu//rpN76aT/zSL8CnP8BormdmTl/kLLRElH+g1nVtLbXxqnFoAqz+cxj9FOm5HmOM0zPT2VAXK2oPj5IbqZWepefWeoyuufyx6hilU4mS/4pR/dtuGIzTwKmddCm9XXksQTdwevoHo8e0vjz6Y2r+SC+vLECGkObVIhNQ+2RUYyWsqWjOeKzyi2h3PGF7Zyaq2FYgsqegczqfU2sjausZsZlg45jp3hnOP/Qp7r/zgzxw5/t4+J7f5qG73ssDd/0W93zuN7n/7t/mvns+yL33fYzzF+6mkaKhrF8jxyXZUMlQtrdmXNAp7vz5XXa3GzkmsSdZBwW4yGFsyNF94FMf4w1vfyu/8Mtv4ufe9nr+7et/jtf+ylt402/8Km951ztU/0Z+9o2v5a3vejufvf8eufKKpp4SZluUmw+zceaz4u13OPOF3+TiZ9/Jxc+8g+0H38elu9/Dmc+/hwc+9x4euvvDbJ25m3p8ARcqjNQxKcxcm9rOzh7nz5/n0oUN4TWmbVtRwGsT8wq8L+1u8YEP/w6ve9Pr+fnX/iK/KD5/4Vd/hZ/+tbfwb9/8On76bW/iF975Vn7mzb/Am97+Zj553yewOvVaPycG8Th7iJ1Ln+fCwx/hwn3v59I97+Os8Dxz7wc4+8DvcOaBj3Lf3R8Rjp/g7Jk7mW2ewWqTFlKE1jBTpn53u+TSpSkXz485d3Esw5IKanOxvZz0inwnzvjApz7KT7/hF/i/3/DveM0vvYHXiK9Hyzfy87/0Rl4jeq0c59Z4k7oe42TtxpRy5pc09j089MCnOXPvxzhzl/i680M8fPcHefDuD3DfXe/nnrvfz72S+d13fQiXG/UVD0DKvE/1tmNrZ5uLFy9x9sKmyh2m07YzxIE28zzP2VNQ/bFPfIw3/dKbed3b3sgvipefF5+/8LY3SO5vIJWvfeubeJ34+6V3vp1P3/tp9hSMW2ckr8De7jYP3HMn937itzl39/u4eN9vcuHud3P2nt/i9F2/zYN3JT4/yN13fYQLlx5gMt0mxgarzddaR4iOPTnMC+c3O1lv6zVgPS/R8GpjtY5G9rDLw+fP8vOvfy0/98bX8eo3iVL55tdLvq/jZ9P9m1/Lq9/wan7513+Jux78vPRxCq6iCRPizjnuF36npW+n7/4Qp4XZw6KHxN/9l+neOz/MXXd+UjZzllbZ6ITNQJl+5xzT8YyzZ8+xtbVD0su9valwnGozqzv+BDdSCX75N9/JG37tV/iFX3kzP/eW1/NzbxV/Kn/2La8Tj6/lNe94M//+dT/Pa3/pLXxKmM2EQ9vztNaJPGfPbXHuzJizp/c48/Aepx/a5eEHd3nowa2OtjambMt2x7st81mkroSPMkQxaGeJBTu7Yza2trmwcYmt7W2m84q6aZgr+pnMZzSyr4995lP84pvewGve+Iu8Vfbyll97O295+9t4s8qfecsb+Y9vfpN4/EV+4ZffzEe/8CnmOth4HSJr4bgjuz535nM8eO9HJNsPsn3fB9mS7Wzc9T42Pv9etu79BOfv+TTn7vsc2+cfIk53BE3AOosxRoeH2G2Q5y5tcmF7jx1taHPtEnMM8zZilGEqqfnk5z7Nm+V7Xiv5Jt1746+8hV9596/zrg+8h7e981d44y+9lde95Q1dm09+9jOkgLMRluPdTbY3znD+zD3C7TM8eN9HOX2P7Pn+D3D+gffLft7Daenog/d9SPh+mo1L9zNXUB/CFG8jRQHpsJrkfObMBU6fPt/JvJXvKfIeKQFgjOnaTBV0bG/tyqYucu7cec6c3ebsGWF/oeTSRuDSxZpz8guXLk7k8xvaCqHf0tZzJvJ3GxfuEw+f44H7P879935Idvwh7pMO3vv5D3Lv56WLX/gY9wnHCxdP66AwxVhLCEiedAHieK8VbzO2NqfsyA/t7tXUBoLeBDR5xvnpFr/9iY/w88LpP8r/vEY+8D+85TX8B13/jHTyF345+Z038YtvezNvk09/jwK2Jka0nQuEhtnetnC8j/skzwfu+qj8z0c4c+f76fB84EOcu1983vd+7he25859lL3te8gUnDmnjURSL6uKyWTC9vYulyTv8xe3JP+5nuhrjHxAZNxM+dSnPsWb3vomXi27+Llfej0/+xj6mbe9jp9562v5Oa3h1W95LQ9vXWRjssu4LnWYRPocmCvo3tobc+HSNpc2dtndKTu7QPZgRG1jmE5aYTSXPW1z+mHRQ3u6TjTRfaJZV148t8XulvqXQRoZsLQKvHfY3X6YC+fu5N67Pqh99re7/fZh7WOn73oPp+/+Dc7e9Rs8pPsL2m939s5R1/Lh3pA5r70CBd2wcVFYbFbShZpyHjodMsZgFeAZ29CR5rPSkqy15C14lVmg+wS1S28zpqam0t6AyiLO9ayGi+fYe99v8av/97+gv3ma4/2In+1wYJBzUG9v4qQmzjSedDBLeuThkrLU9+5scVZ7zeodp/jmH3kZt//Qn2Xl2TeBstt7O2fYavewekPSWx7iFKxH8TebTTufX+ugV8hgRqNl7TkF41nLxjSyqcTALgNmxQqVAuRKWe3Z8mHGS+tcypc464fcT8adDXxqWvNRxTof2Zvzsd05H1ZM8lHJ4GPndvjYhR0+dXGPz25N+cJOzd3jhgcbx1kKNoslxqN1JssH2FlaY6u3xKYbEvurkA2pFWnPJMOx/MveZK49Z850VirONfSV8BgcHDHNKy7snWFb8ZG7asD6C27jW/7qn+NpyvT74zoc+MjYBerC0WozKnXAS/5q6XDBBelgSmKsrhXE6Yxie851ip2ed+IgH33jz/Dmf/kT2HP3cEyBPFsPs33mYfo9kDgpHcxFpcZsjQQRM8nZk7VeuuAwhu5jjNF1uney+6B9pu3qiapH1D036mMxZv9e5qtrJ3lkOOtlY5pTfjXKx1rdg6X7dLFpd/WYH5cV7TE1f5DLyyP/Qbp8bdumU78xRgAYLTwmnDDW6tpQV+1+qcCyTFmpEEkNgsBJFAWqLqXejloXlTbNRoROJc5oTGX8ZM2YakI13oTZNrbchckmZrqBrXd0at5T6zGzaoMdKdZktoEakY7QQZlCDcPe3o5ot+NRD0kbzcZGKeFC07ZM1a7XG3Jpe4s7H7yPncmYi1ubCrjG7Cojem7rAp+95wtszyZsKVVw90MPUOm1U0NFnk+xSyXWbLC1eaecnszMbkkRLtE0p+WIzguD82R2Q3VbckKntZGcJvPboL5FUvTEg5zpTIeRSg68rusu+L548SKZAu+gHWhjY4v15XXuvf8+Hnz4Ia235MyFi5zb3eGeC+fZVfB0Xut8WJmxMxsXue/Mg/T0+t/YSNmMsXmLz1o2FUzs7p7HKlPRBmHCLrNyQ3RJfI7F756CnA1dl/RX5IBkkJm3tDLEiQKyyWSmdQURcqraBMdj2hiolJEwCiRy02dTPD0g46tCy4Z4uiCHd25rg4sq0/2l3W3ObpznoXOn2dvZlcNcZbK9S2YiI2Xyzj50P9VsV0HCJm21S2x3oN2lqTep5Djq2QXdbypYnSjTNxFv7SNKPdfhbXd3lxQoJF1K9zs7O5I9bG1tkbBdHaxKH/Z4+MxpLs32ODfZ4axev53Z3lOqPDoAABAASURBVOCsgpmL2oS35GySvB9Sm6ptyHvJkwTqFCTLZgWreJnSNrvSXY3bblM1iXaYK4M1l57O5ntUOkQOBj1MyljJBhrp+fb2DhfOXxJPFiMnEdJmekl6q3GTrKOUNr2SflBzP3T2DAmvXb1qvTgWn+LvwnSXC+L7zN4m6feDP3vfndp3LRFDSY0fFrKpOePJhubfo623RVsE2UioNoXZJVBmh3JLst5TgDCTPBvc5SBiNps9gl9Zlh1u29vbXZssk+P0Xvqh2cSnyT2f/PxnmSg4eFjZvB3ZyK4o/e76lmwlBcVJH+6VzUx0qK6lKxs720Tp1LyuqHUwbmqJUwFDaK3GdR0ZbTiGjLJspGfiT20KzZVrQ0zZtRhct8GcPX9RuDdEZ2WvU7b2doVAIBfmTgfCucKV9Ozzd9/FWPPfL7184Oxp6d9FzksnH5DtXEj6Ihu88777cQriMnJ2JMOVpSH9gWdj47SCCdmidvOZbGe6cxYrnYz1tvgTlnbGRH5nb3wJo4OFjJ22nHZ4Jvy2pdt5NqDIhzz4wFkFrJfwyoo1wVIKgyjtTT7nftn1GfGzMx13NpSy3InfZDPnpZsTvYa46757MbnVFBnRBEbKymWmopptisdLlNMtgnQyljvK0G3KlY7xVihIH7e3zjBX4N1TdFOIZtNtPaeT9RV7aeR/x7LpROk6+SMv3c0k91YYpfsrPj/5b2f7sksjPWrRUjqaadNvmoDiMJL9ucKSi+ep3jhsbV+grvfwriYokEoJkslkQrLZVj51eXmZQ4cOMRgMCJovzescwrkh6WBql2w40e54Dw1EKftM+raiTGLSsbseuK+r25UfT/qQsN2dTuQTH2Iz6eT2Zqezg9GIQV6Q7K+Q/hTSrbGezSfb5ApCQr1LU23j7YxydlF6eEZ47TAZn2F3+0H6CviyzGGMkc7Gbq2Jx4TdTDaUrjc3N1UfujbpD9Fzn5PWe+nSJcY6zOwoGL8o2ZzTnnZhssVuW1KayOZsTLL9h8+d5cjqVSQc0t8/mWh0gDnNZHuXQTGA1rG7M6VRljAX/xIf1kCv8EzGpfwT+9QagvQt2ViiqOvU1xlLlOA8ESt/7eU5tCTm420me5doqz3RjsbfpK03RBfVfoNQX1Cd/OW5Bzo9995LRqXW6STfyN6e+kl+Sf5J/3fkg5P+WAeYKLxarOKETBWxaqS/c6x8o7Ueh3iKMVkul6ab+JEn05uNai59bmeweZGzb3sTb/jH/4h17Q/rvmTQa7UPTZnIb7sqshYGHChz1uhT2BHbGvP+CM0NB3jBj30Pz/rPvp/+rceY2inpnwA8L3upcoNX8B6tGrZB3sdTKSGYG8+KAt9Bf0k+0LKj4HasmKYqFHCvX8XegRNsrR7hvLLZ98pvfVzB9W+dvsQ77jvLWz53H2+9837eeteD/NJ9p/nlB87wKw+e45cePNuVv6by1x+8wG88dJF3PXSBd+n6nfef41fuPc0v3f0Q7374Er8herfGe6+C84+NG+5zQ7YOniCcvI6ouctild22YCKyfoVBb41htkJuC71YiIQUUzRzjG8plj12FNkOW2ztPKB9e4cD3/osvvVHf4AbXnA7ez3DOfnyvcww6+fMhfu29KKSPlWgpFHJILNIJNQbQvXSQ/yZ64+w96n385r/7e9Sf/x9nOzBqpkw9DV+ADMnyiEMoXZGdu0p6gxfGSUgUbJI9QHJD5D8o7HUIZISKbOy1TV0sbNVaVC8B1E2Z0UTyWI47KWOJD0LkrPLcqR6WJPTSKfSeEnXrOSohrKDoDE0odVgqeIJkth5gj2/Zt3i5ZG0mMtXcGVRFiMgu4ULVGMcxpiOuPyJJgFJV5faOXlaq7YOq7pMD72cQoZtMkIJjZSvHNcqI2FmqGVotQwhyGSzvEeW56Rx1J2+sniRBqtNythWgihplKk2plUb8avvyvIyufjSRHgMheY2MrygQClq3Hn65SudKL2xmrylVaDkImTqo5mYl3sw31LwIQdlGhQ/UCrrNqtVHTxT8TyeBcazirRB1MpWRR8wWaNF1wQZRWjrzhkhlTDG6KfmkfY08qS9YU6hIMJnVm6xZdDr08v7IB4TZeI6KoBp60BTtVTzGpd4ywrGygIbhJt16muplXFtTEYlJsdlZHfaMp43zFM/Oe+51pZ4b4VDrQ2tlANNPDSKjoJeyUaFNZgWeV/SxpnqMskraL1pQ+7wihM9bvAhMFFgbdMmnEh4JFwRr6m02gxcMDI+r/UarPikddiQ0StGCrgNURuE0fpszHD6z8t4nLU4i+5MR0b3iF+6j57JuDPt+k6NHJFKAVeMAfkOlpeWyGWYpQ5b0/FUQWdJOt2XcvRaPumfFJTNi8VALYfT6EBTKpif6mBUKwjNsoyiKIhS2pkyGLva9IwbYIy8ikprdS1yco7OD3CuT5QONFprCKidw0q/nDCzVtzFyFxZBEOg0y+1sUn+kvusmqmt7XhpxEsKMKrYUl2+nitQSbyPZw2tsh5j8SNV07XRRJFgDf2lZc1pMXhcFAnjdOdUkwkbj0QpGWhIWs0dxU/EdvMaZ8W/JR0GjDEYE0nPW+lF0olW+pme1ekwInswkqttNZ70qUnBlzLQQbqY5C9172ws09h91+PAyioDHWaccCDZg/QqipI+hVBpzopWQUjQGhE2UfJrZfy1hNRojtCBGTqerINaKdYy6ajWIxVJPaTjFZVwzLTmJDefa8WSm5W+9KQDxjgFVCUrA2EkB53svQsEBETUCEZtkw6kQ2emoLkolsD3iJIpknVkIH3JtOG1TMVnqT7inEb2rBNaJ6egtSVe016exkd+ZJQPGKq/1VoS9XoD2WYk8TccDtG00tmKJPMUYD6Csw7kySY7/TN0fQYptRRkWImS7CSDWn6gmlvaJofYZzqOzPaErjY6n7AQYEa9MTUDGUUbJDxiJ9s0X62NF63FGKPaIFkErakVaXXCPapv1FxBStNUpern7Jd6rgM4psWYSJJlXQXSmnBe7ZA8xIf4m00b9uTH05uMmXx47lc4pFfsJ07coPK4AvURtfCZyEYTfmJHY7YaJpD5iHU1mBIjnXHSc2PEq3xoifiR3076Vsmu9pSwSD4pyq85ydjL79m6JbeOvmQ5m0xkGZZMeJLWlpRLa4vyV3P567neThkykP8x5DjbU98+PT8kF5ngiLKDKzJKwxhjSOtXIW032oN6SOWwqkh2M9GBoZQvCcIhBQu1DpcpSZUOK6mslV0txW/U3mNkmz35i0brSgeETMrRM54l7XMFluSfLQFjo+YwIkgmhYFOrHoWaSTHVvKt6WxLfjzJpk12puso24m69pKbNQH11DdqdEtmM5z8hhFKTj7GipyCS9NRrml6ZG6kMgejtmpvHDj5YFyjukpUdpTe/LWSUcKgFb5Bvj4Kv1ZyKQajzleh/iTGL2NqLXhvGDivt2P30OgwgK357E//G97wz36CW5ZyjhQBV+8Rlazpa2Meat9Le6Hch1gaUrqcj+tt2gXpzQt++MU8/6/+CP3rj7IzucBE/53ZOU8tx7W8vsxobYVoLFMFdClTb03B0tIhKmVoL2xNOL9bMpH/smuHsQePUq4c4G75349v7PFbKWD+1F380ifv5NfvfJAPPrzBpzfGnBZmZ0LOedvnovaGDb/Edr7Mbn+to5nGHytbvjNYZ6e3xkaxzAU37NqeNwM+oYD74+d2+fDZbT704CXed9853n3Xw7zzc/fzjs/cy4cfusQFzZEdvQZ/8BQpCD+7XTOtnWzvgPyAw5HREy5JLDMlMqc67OFreis5ZZ8uIdf4hpte+m285EdeyfotJ3nYVqKS8XLBNHe0zmJ9hlUUXMmuW8lqeW3A1QdH7N33WW7WWIPNh3jrv/zHzL/wEU4eXmKsTPhk5wL9ZVD4xunNeXKB9PtGmW+rNx0eE0EKxOM/FqIoaaFs1eihtgBC0DhSqzR/qaB8or0mL3pd91a+L8i+U5soO4nB0MqXZ1q3EQKpPvmSVG+txZhuVL6aj/1qOn8t+2q9UtzHjNiBp3stMgpEY4yM0uHyDF/sU1Y4cglWeyF5Ycn1LPMF1uQQCwg9qAo5uoOsLl3LobVbObx+O4dWn8aR9adz5ODTWVl6Cv3BKUajEyyvnFDwvaqgqqWU850rW2hkWMMlz8pazmjZdLS65hgtRbxpCcqOVHodHBRkHx2tcsuJ67jxqqu55apruPnoNTz1+HXcprrbVN5w6CQ3HjkhOsWyNuG5suK+r2CsyHGDVZYPX8vq0dvoH3gqvdU7WD70DYwOPZfhgWeq7mkqb2awfjXZ0kEalxHTpmkimbP0FWCPlgYsL49YXhkx1HVP2Z+9vSmVnPFY2ahyMuXIgYM85eTVnDxyFTccu4Zbjl3NzYdOcKt4veXYtTzl8EluvvpGtbmRTJtvI8NrwlDBpBxLflR83MzoqHg5cgdLh57K0vpNyjTdxPrBG1hevZpV8Xf40NUsLR/GuEJkRYG06Q1kNEtLhqUVIx4jayuekeSWtS194xnYjIEC/BuvOsU33fEsnnntTdwozG46IsyOnuTmIye5SeVNR05xo/i+8fj1rMvxmLpgkK3LsgZYtyJ+bpDTO8mBgzfissOig1h/QI74IHl2gMKr9GtkfhnkeMCSDM4YQ1EUjEaDjgbDPuurKx22skMZY0ujIMbKGE+duJpvfM43cuLYKU6I33R/jfC85vhJrhNvV191nFPHjvOcpz+Tqw4fwVnNoY0iyKgzbdzrBw5z8tQtYI6DvRprr8HYU1h/Epsfw/kj+Pyw9O0Y3o+AHlZ6nSmAT1m9ldWRdHdEr8hYW15hNBhiDOTOYjEdHTtylOuuvoarT57iavF79fGrSXyePK578X21+LztxmfztFufz+rycdoUJFjpo5x9mm+0rLmFl8sOknD0/rAwO0zu10Vr5Nkya8rYDKW7TptDCFYOLmCMoSd9XFLmd7TUl6yH4nXAsFcIB+QwA1ZtvGR91dph2cz13HT8Wm6TPJMO3nL0am45eg23HbtOtnKC205cS9LTFVcQ5jNtolNq6XI53mV5KZOs3SO0vORUt0+jESwv7z/vS/e8bzRvg3O11tFSFNLBA8v0hr19fpeHGmeJTBgbY8icY09vCXp5j2tPXsvJoye4Rrhde+oa2ce13CC+rhH/pwarXHfgKLefuoFVP8DKkWeh0CFSG8/EC7tDuL7wdcdo/SlC73pqUZmdJD94NcXh4/SkL5lss+0Xsm0IiuiMdruUlTmwtsRSlrOszevk2iGODlZYUqZ/KDnNFWDuKluf5H/99ddLzic5dvSqTu5JF689caq7PiFdPK76U6dOkdmcHa1rJiyxUWvvsbJ6kPUDJ6Tv17O8dANLo1tFt7O+9gxWVm7j4PrNHJGNrywfVReDolucbcRoYCBZrywNWRr0WR4NWFtZlj728WqWSR+9NSTqFxnLw4F0YcjSsM9gqPskr2Xv7CwiAAAQAElEQVRYWooiw+pKJv/gKXoWY6Un1oLWaumzunSSw+JhffUGzXEjB9ZuE93KwUPi7+AtjIan1OcAMQyICna9z6WLEecDRR+Wlj0r605rtSyvRJaXDaaZUcgme7LpIZ7rDl3FN9zyNJ59423ccc0NnR7eKH+T9DLp4fUHT3CrfPltV4uHfIBta83XCIdInvVZW7uKQ4evYf3gtcLzBrL8uGz7mOg4mT2OM8fIZOMuHFW2dkDyP8YYMufpS/bJ9yQsV+THV1ZHwqtAqkAuDDNjydXuGtnys+54JreLx6dor7lZtnOzeLpZ+8yNsp0b5CdvPnENT7vuRk5JX3IdRHqiodY31L56dLTKVcNVhhpvOMjoiw2XVUQTwM5ErTBrGIyM/E8iq/IKpfvLNIwMBlY+CLWXrBSs09KtadA7wIG1q/FevtYd1fNjOHdCdLIj667Fu5OsSZa97AiEvnD0xNhiZaf9ofRqqWF5DZa0X4yGBm2TeJthFbw7htLDAZNd8atDsk6c8g1z6UrT+aBWiQ8TaobOYOo9Tq2NGOTw2X//r/mdt7yW5xxdZbXaoTC1DgjiXYGY0VvZXPz3lKDa9fD5yTafUt+nvPy5vPC/+DGWnn2LllehkILeUo9Gsj91/Bg9+YndrW12lcmN0tVesQLyhzuzyM7c0ORrFIdO4Y9czV5vhbv2at6rN1i/+rl7+I27H+R9ymR/4tIe984C5+Xnd4tVqqVDhOUjTN2ImV2iYkSwMhS7gnUrwkFltkrrVqmz5Y4qr7apvWhiR0zNiN7h68jlY5Avn4uPS3WPh3YCd52f8qnTO3zs0i6/fvfDvP0z93S/slJpzuWTNxOHR7iw00onRjQ6iNc65No2Y7kYsqq4oid9rMop6V8dy1YGmh/FTFtw7XGe+qM/xNO+/8VsHsz5+NaUqINJrz+kHtfS8wKvjP8mLdux4czp85xY65F+7eeGvmP3Ux/kTf/8f6X5xG9z9eElxQO7yrxPMZLHYKVHihOVm8EE0HlIyva7fQ1I19MhqFSiUMl7lPdBtXj5pDxz9AqPLun2dvkADUlQoiu1webS5vTcYYz0Ulqn7bubP2pKY7pWunriX/vEu/7R9rTWkiXAejmDYY/hqM9g0FOQlDMaOIb9jIGcV57nWOtptbEHbU40BVnvMOtHbubAqWeyfOo5LJ98Lv3jz2Jw5Bkcve55nLr6WZy65hmip3HokJxCsQwmw+WFMki1nGJG+lchDqwPOHhgKOozHEi2ccryYMTaYIWjSwf5M899AT/40lfwAy95OT/w0u/hB7/jZfzwn30lr3zRd/N9L/luXvHt38UPffcr+X49e+qpG6TIy3IoI4xfobd8jINX3cLhk89k/egzWTv6XA6c+BZWjz2fgyeex9GTz+Oqq79B5R0KeK8hyABTRhx9BAt9BTbLoxHL60usrK+yspZopdtY8yKTI1xneTjkm77hebzsO17Ky779O8THy/j+b38pPyS+fvjbX8aP/Nnv5fu+48/yA9/1Cl4ufm+9+qkKIDyEoRRxSUZzlPXDN3Pk1DM4JPyOnHoWR44/ncNXP5vDJ57OoSO3cPTozRw7eSvrcjZ5b0nKmnXyyHRIGo5yVlZ7rK8VHYaHhGXauAUyBRZJjoHNeOp1N/DSb/o2Xvjc5/P9L/4uvv/bv5sfevHL+P4Xf3dH3ydcv/87Xi7+v4eDK4dkiI7cD2nlHGBJfFzHgaM3sXrqDq669QUcvuUFHLnlmzh28zdx6pZv5hrVnbr5eVx90zcSlVmOwSFGcc7R6/VYXllidWXIyvKAI4dXFShID5RJSlnaRLmM8babbuelwu3lL3kZr3jxy/le4fcK8ZV4+97v+C6+9yXfpfqX8uJv+RZuOHENfR22WjnmqrbYfMjhq67hqhufxbEbv0Xli0TfxombvpVTN30T1974zVx/y/O58Zbnsr5+EpcvdU6hjVF6HbpD5op4XFNQti5ZHzi4Rn/UoxWPSqXhZNX9zPOUa67l+1/+Cr73z75M/H03rxR/3/+dLyPp4isl31e+9Ht50fNfzAuf/xKuPnIdGTnW5MoECw5tHstrxzhx6/M4JsyO3vJnhOG3cFQ4Hu3un6dnz+XUqZs4cPAYPu/TyoGVygwGWuFYsLIqXbzMZ+K3P8hJGKNPyn6aNvAtT38+3/edr+CVL3xZZzOvlKx/ULL9IfH6KtnJ977oO3nVd38f3/9dL+MZNz6Vtd6QUd6j3xvIVtdZXxuxdqDP6npP132VfVbWeh2trulelO6HI0+WB4yttcYa54MoSg9XZRvLrIvXA6urkvWQzJpuQy4E5Ppgmadr3h96+St55Xd+j+zmpXz3C7+L75XMf+g7v5fE44+8/Pv4iy9/Ff/p9/4gdzzlVla0CQ5EhR9ID6/j+hueyVNuk/3e9HxO3vItnLz9xRx56ndw9e0v4uA1T2f95E0c0oa3qs3ZDiRr78EbWtswHFkFlyMFKQNWRgWHtdEt9z2ugYH08MDyOoeWDvDMpz2d75Fsv/elL+d7XvJS8fpyXiE97K6F6fcJv1foeWpz+w23cmCwylJvmUY7St4faY6rOXHyNvmY22Xbd7B6+A5WDou3U9/A2rFncPDY07nq+K2srB4Tfj35hVZ2F2U/jWSds7a6LD1Y4+D6unR2Vf5RbaQH3hltXpFU9vs9VqUPq0lmar++qnkPCqMDhfrkkmOPNckxya0/8BiHsoYNTaP+2RJHjlzLNcLr+Mk7OHr0do4du4Pjx+/QvDdS9K+Sj1IQUjpK2RnGSyd7tNrgI7VkD0sjz+qy5pEPWl0pZN8FUW88XISe9Qzw3HTiGl70Dd/MS77xz4i+mR8SZj8kf/6DL3o5Pyj5f88Lv1P283J+QPr5jbc/hyCbS7qcmHXC8+CRazgq/7dy4nbWT2h/uf2FHLr5z3BSdOLmb+Mq2fsNN30z113/DfRXrxV+ntRf2xuDXi6ehsJySTiMhOVSFyAYBXmEVsGGoa896Zan3MyLvvXFvPibXsj3ia8feuH38KqXfC8/LH1Me8/3yU8mH/7nXv4DXH34BH0cuWwzS5n5qmGpKBjJdxxYWWZtbcDScg8vXaubCbFVMGvmmjeyKttJe96a9r3ks1fX+6x3tlWwtprT3cuHD0c5TiA2wjrpE67PyspVHLnqJk7J1x6X7zh+87dy7JZv5egtL9ynW1/IiVu+jau0X/T7BwlKliX2kv8wLjBaKrr5VzXf2gHxuJJTFE57CRjJCWXU0R4/HC6BZFfLl0TZK6Metp+T63roM8zuDn0R0zHv/pc/yW+97tXcoLF65QYrvqUtJ5gIw8wycDmNMvlbqtsdQnvNOk///3wXJ178bLjuMFWhYLqZUjWl+G1IujPZ3sUq274kux0qDsANmTcZU6Fe56tE4TAuVnlwavjYmU3ee/cZfuves3z0zBaf25yxZfrMeivE5YNkB4+RrR/FDNdpshElhdR4qOUtad0q6eMV07i2wNUe23iphRMveUet2qPxjB0+0m9WWuZq26TDjVvC99bJ+4fpjY6QibfzjePeaeAT5zZ5zxce5J2fvIcP3XeBc1WOWT1JMzhEWkejvo0piCJDDtKnKLuMWJRzwWq/aWXr04nCah1qDj7tBl72V/8Cz3zp0/nUmYvcc26LIyd0+PI5G3tTarWf0DBc1lDlHDfbge2zPOvYIVYnl3jdv/hxZp94PyevWqfdPEscb7IqUUuspMy1cerH7/JR0C2l0EPDXG9W53oLlYLwulafAMaAU/9EZQmJ0Dq86wlPi3KBwttgDaRzXdRajXG694CVvRqRLjHpxxMm+4R7fo06RvGf6JHhLgOX6hLt1wfJOpAeOa3fXyEX6flIbkUy2Fz1mbcYI3BkoMEWhJSB8qvQPyQ6AtlhcAfB6toeUHlYCnUY64/iiqvwxUH1H6oux0lR6rrSdSA5F2sD1rU422Lk0IOOU/PdPaZbu5TjKVljWfJ9enIKA71q6kuxe7VJf4vBKOYMpbTp+bLaGEl168IWdZlRVj3qZkXruwqXnaR1J2nsKfDXgLmGRhR0bbNrxN8p8vyknOURbFyhrSIxNDgizhu81u9kBEalcTCe7lHOK2bKFFZS8lzKs1T0GSnIXSFjRY7iYOixphFWFIguK4BdFp8jGdl8OiGTsWemR2x7UswBLjuIE1Y1B2g4Av44ZCdEVxH9EUx+WHQIzDJVLfw1fqOsSyuNNjGQOYN3iHSdRaw0vNHmEho5M1lHmM4ZuZwTCqoPFcssUbB8heSgE46pbsn2GPkehdZR1y1BylI1hkprQA7G949AT1QvQb0C1SokjOs1qNehWidWA/Xrg7EgXPSDzDpyKVKvX6gUo8LVW4ugZZhrPudJryW99SwVI5bk1FbpCb8+69q+13S9qgzyirBdwnOgN8LrNE0T8eLZysBb4VnLSUb1DfUysRQvoiAe23pVBj+iqfvSiQLcQNeOso4qgxKONUHyzsSaWCXvZRgPxqD2Jel3alNAYNrA+kj4+YKReBmJlxXJdV1YrqlcVbkae1yVHeLqtVMMTEFbtQo6IUaDyQb0Roc16FAk7KqD0NG6St2Lb6ohvZWj4mEVp7VJAbjyMTbiMoPzWrdKL34Ngdg20iPJSzttEKX7oc3JW+iHjF5r6dWWfqLWMRKWS+J92UmX5Ein2uxmu2Pq9Ks844nGb8ncPnn5gGSbqdyniJePyDxY05LeFDX1XDxU2nBrLbTBqd5LJ3tFRp74DDVxPtcaqy5gqTVHFuDwcI1VyXZZchvKJgbidSjeBpLtsgKBPoYVyTbolfNYPE53J+xsz5jtzinrjKrt6w1Un1m7QtUcoKnW9Gr3EFl+iswcoyiuwvcO0UgmdXBIBLR6rV+1pdYY1S7gbY3ReqQgktVMM7bMdvaU/dvBSXYrRZ+hy4WjZZh8kGyhLwwHwq+zF1twQMGKka1N9uS3tLa6sjR6w0W2wr6PPKbyBAxEffkgewScSHpCcQSbrRHUPmjt1uaElGGkxUu+iTJvdW2wyC8lWSu4bdUmqEzyd0kvjBHuqB1kvhFVHXlXkmW11ttgtNY2lFhrJSdPlH7ZTHon/5L8dzSHVHcYsgPgVe+WsdkyrlhS/77WBPOq7OylbuXDY40VdjJfki4kXqwxujbSBU0hXWyqioHNuGr1AEf6K1w1WmdJcl6WvEcJQ/mfQbqWrYzckGZSYozBOUeTIhD5eJd49Ic04EGw4q+SvczXoPM7q2JqibZeoayWCFOna0tQAB+SfzSSs3jMpM+5bcl1QExlDBUIv1b+u53X9LV/HFw6wKHhQUYKwJY6ylhqcga1o1cbBo2TTecs5z1M3WqvgOSDq2omKwzCDHL5uJ6Moyd/Z00QDo3w2C+NZNrvWckokPjxvu1KZ5uu9C7oWUPRM/gM0t6cfLBGAPk3Mq11KF0ql6BaFuk+YfE4GtFXEIgtMPJJ1kqfAt0nF0/JtyV5eU+nLzJgzPz+DAAAEABJREFUOl2SXsUQOtxyrS8Ku9pE2jxT38hUb6xbyZ6qZpgPMBvbvPsn/hn3vuMd3DDIGZSbsuQ9ZvNLmle8K7jquYKsV5D+ZZSLSQ9vPcxT/9y3cfiFt7B9IHJ+epbSVCwPB/KcTntHIJOu5NaB+ldlYNZAqXGq/jLl6AAT+c8791o+8OAmv/rZ+3n3F87wma2KS36F6eio3OchzEC6IR9fy1ZTMm1vXGrPrqnTYJKjlf167WteY3tlcH0VyeaRPF0rU+5rYVMHXKs6+c5CviOTMHLZZ6JWgXU7E4ulgSrD1LnkLEpxkfR5YgfaHmVDB0+y01vlC7slv33vOd5912nee+957hkHNu0S1dJh6t4aW3PY2K1kV47BaI0jR65iqj37/KWLBGvorS1TZ5aJ9IUDI5767c/neS97LlHL/PTDDzNxDflKn/QrkMWgD3nGUPdnz9TS18BVfcvqbJc1BeCv/af/EO77PFeFGUvVhPLiDlaxwmBoIYMS6bSFKNk/SulepGcRPTSOoOtaOjIvG6bCbDyJ7OxGtrcC02mlAD1g1M77nHSImwqvpD61sJ3Maqo2PbdYK0XUWEG614p0+VV9xd1X1f8PvbMxBmOM5onIvIgxkhbfaANpFRiTHGszI8rBm9AI9UZttNFKEaIst3UZtUCrJK25Hs9amMmRlr5H7ZeYzJwoY6qyKi3zypDaVVLoSk7RyLjSnI3mq+Wc67IiBV/I4KwE1lPWqFcMSPdiTZtRoJHAjOayiSRAJ+MZaGN26tPoFFZLCUITGWijCHKWQQFvkONs25xaZS1nOtdpdSZeShlIqQB2NrfMZuJt5mkqOas40qFjiMPIsQb0/rRbdxAGrYLctOGUctiDwQDnDL1+jvxpF1z1ZJyZjNSVgV4FQx0a2NPFnpAR775s6GvcQu2SUfsgNRG/bR01RiYHKB7mRgaYUYmXdp7RlD2qWkYV+rRtn6YtaLVxIUfcyhGE1os/RxT+sQmd82rrhiYGsaVxJS9rNU/QddOSfje+VSCTad5My0vkFei4DtOIS45J/LXamEKsBX/AypAbZ2lNRkmO3opR2hE1Sx01rFKbNSqVVVyhbgfSqQxjhKIo2VPTVuKx1hpEzZy6mqtNjRFfWQosbEZb1eIfGr1G61WO/twzkHz6coi9OfSrSE/YFsLLzCpqbdKhEn/Gg/rH5KC14exVVro5onX71LghrZxhMAOVPa0pl+E75lVatCXPczkAYWSEn4Cs5CECgVJ2kP7IR0uQPkTki0i/42mFs5MeO/X3wjpXmXc8RvrThr5ei4bxHF+2mHmlw2ONNS1BOoSxNLKThoHKZdq4JjpIiOuacVW0QmuGVLKZSuttJBtkZ9ZrjQibUFPXJUFlGi9S67oC8Z5J1rkiNSeGg+YeZEOpryXT5mGFk9NyjUorPbRVS5nw07WRE+z1eiwvL2sqR62xW9l9IwqNdEaOOfmGK5SCjUTJfsFq/oSNyBhs4tVaqlKeVjpkNZZpG23olVhsyaKRBlmWFdB6YZiJn6D3nYVsZSS9LmSjVs7EzNVHAdHOxgaVgvbMWFaWllhdXmF5tIT1GVnRI0reQbaA9LFhSCkbCXGZcqrr+YBQJQyGklvW2YlzGVZ2O6/HVO1EWM9o7ExrnlKFKa2rtKSWnoKUvvTJB3DSuUzV3Qatsi+77UsuTrLPtAYvfczli5JepEyvtznG9Gl0+J7XXnpmRYaycbQxF89J/7zmd2rjCbLjVmtv5ZNCKGgVMHiXI4MhyaCRPiaZN5J7pMWLf2MjRtqS7gktSRdayatppRuiZF+N5LZPpcasZG+NMGg1QqtrVEIlXZ7PA6U2z1L2Vjc92pgoFx6Wqo0i9TGWKB9gnRP2krM3GGMA2/1noiM2VjaMyojPhLN3eg7VbE6tHTcqWC2nU4JsNygIso2417WRnmfqnwIiFy1B9VEYaxQa6e68tuKlT9mK6h7zdkQTR1SJ7AqtXSbIvk2+jBelfkb6YYzp5jfCKVGULgb5IVSKUzKxl6mJs1b2rRaymfSHfJV8ti/BzzSSKKtU1gZbRpC+JntptZYQAlZBNmmQ3BJzDaa6xgXmtRQlRBA6TthlWYHR2irtdUE2lfa9VvtI27YEySnEhhiafTmKv7qZa72VZBGI1oDJtArpUusIVUYjH7FPwsKMqLT+KpVmQGn71LKzKmGuuV2a23rNY2mFq7ZcWvkCsUr6pF9JQaM7U+NtSxLbfDJmLLkF+Z3Qy0h/QD4Xv4XkL/Bhe8ydr38bD7zrPTx9/SDHpA9Bh85jx8RLDYYM5/tslSUPpCTaiueGb7mN27792Ry4+QgPTx6m7dcMlOmvwozd6a70MVL0B+Ta94fLqxjZ0VhYTSWdKh+w4wfcK9n8zsMXeJeC7o+d3eGsklez0RGa5WNUvYPMslXm8gXb8sPjecVMcqokB61K43mcxs57A1rho2rSJ9mSE07WgZNtOa1Fqo61VtKLahJIGBl1CAKtCTASf4PRivb/ES7rEY2hbiJz+dOJ7MkN1ilNnz15u6ADXX7VtTQHruK+SeS37n6I99z5MB964AJ3bk7ZDAVxeAC/dJA2X5LuWO695wGWlOQ5pbesNvdsbm9RtSUKStidbDFpplz/gy/j2//cK5gvw4N7E0zP0cuzzt7G8p0XlKS45poeVvxOzp/laM+QXTzHofkev/LPfoL+9iWuOrBKv5rIL5dYBztVzdxUWk9at5b+u3y99MIaT1TsFYRL0qdGsqrUv5TeNcK9rhqs9NZJ9yrZ1nQyYyZ7n2h/r7RnVsKqlm2l/lJyzWQ7aoWxLp7wN43yhDv/YXSMBr4Yzhgj4fJC03WaNyj4CHICTs7AyTGga6O6pHyJQjIR11LamkrHxrmrpfAN8zxQDgyVTk9tPyMbjCgGK+T9ZWw2wPlcRtUny3tS8Ayve2OcHJKXgHKsHL6VEro4wLsB6gRFQcySEecY62Uw4OVU08bUl5E6p76iNE4wcn6iVOY9zWMdfZfR94bcNDg7J/OVaIpz467M/FRzlVjmWDllK6uyMiA1x2ssZ8Ga2JGxCb2A0T3pWtQ0DbkTD1HISdlcNPSNJwsWn0jBT7rOgqPQYC4GuaQgniJWhpQhvlKAoutCkxamJZcT7CeHbgsaUwhtYWD7mrcv+RVAD+uGwqOH0XVsM4xw26ce6KARNUtjDU1mdevAO0w3psUYS5blOOMeIYvFXKYo3Lo1ygBdXhOMsCki2hsppQcUPWYytsb2qCSnyo5IFOwSwS7TmiXa2Ce0GlNzGBxReta2rXStgcv6ZAkIEt1WtApiYqt74+nlfXq+xzDkrDQ5KevUZaA03jBRdHrmGLk+hXi2USMFq03aENXP95ewcrBBa27kSBsHrcp9iuLRdGT1PBqwzuHzDGMM6WOtVREw0pu0eRlnyXPhpXa583gMVnrSN45ea0gHgWFjGIm3xOeo8Sy1GSkgL+SRilBSKOr1sYQ4w9igTbWh6eQ7oBZ+tbCr3HKHYyXZ1rYvR2uppItttBhjsUYzGwPCLZJ2N2FpGmHbQmwRu3hFE5l4zJIMVRayEazXNyfZW+ZzMpfhEtlMfSPR7uMRhFHIHaXGb7XWiOaNV0hjSKdsopjjEvIxw0v/MlPgTS6TeJRc9JiI2kUdSgNo006637eWvub1Ytm3WpOC2iI4Hfigr4Czr36DxjEQNqPBKqtrB8iyHGMM6ZP8T6mNovubDg9WWEaEAy1OPBtjujV50yevl/HTJbJyibwZ4XVo9a3DW6ehxJMLVHFO42raIjBzJVXe0PSj/FpLsvuBzWTHYGXbSd7pvi9MlmyPREVj6QmHrI1dG6dy4HKs5sGNpGdLNOKlUpvkZUqjeUzDTNTkgVZ21XorzNMqPFHjYoa0CsR92twkC5Nka8GZiAltR5l0MsnbySOkUkMgKyC1TaUTFohPKzytnmgYqYh41LWVvBO1skPdYqwTeiieiprEYX2ByaQbGrg1kVrzlwoG068EtNoTjINMzxN/zmXiK8ca+aTYx4Z9MrFH0LhNko90MohBJ/9jveYSRkkXjYwvly/XkiQPS6Z9IXGYyLqCRrbVSt+a6KmFR3DyKW5ILQr5MmXCVXrSZn1qjVOZiPIQxEJrMa303WMx2MjlT7oIaEWgpELU+q103gnLzDr68jvOeAiOgcbs2z49yaNnc3pO1+IpdxleZJynNdCqf5tZmoTVIFcG07NrK0phlPg3krsR76l0FOrgCbUVTzldfXomvTciq7Yd4bBGfBhLm/xmDBKfI2re1jjq6Jgnfye+GlGt+kSNyso7EtU+Su8qqjAjSNecU/9oaRtPlF9Fcoo6GBrZr7UZVnM6E7CuxrkZ3pUUheo1nh/0UAVpnaP1VdzSElzc4DP/4dV89M1v47mHj+PPnidsXOS6q4Z86nO7rB4CazLSH0RuOqiu6nHk+bdy6kXPorjmANXeBY4vZeSTbcZb59W4xS/1ZYOGPQVlM+nGAxqz8p7VYxr/0CEe0kHgA/fdz2/dcy+/c/oCG/mI2dIhmuWjzPNVtvUWbFNvPMp2QNZbw2sPKAZD+jqo90RebyNayWnaztmtZpJZpMkMdS5KZQ8aiajqGZWG0jbCMFFQuU+1MOrItuwogE3/4lr6l5qmso/SGFrZBUpieM1r8MKgTysZb05aTisQviTZx4NHWbnxdu6ZBz5+cVcB+NnuV1POlJGx4oWJdHqnihw8cJTpeMbZcxckx8jKyhKjoiDTXpn+lmu43GPzzk+Q3XEd3/3f/kWWrlvmrA5Ea1mB03x1hHy1z8MX5qQQ76Cy4F5vLq4e9Tju4P73/iaf/NVfhocf4OjKCB9rxrMdYh6os5YovYHAl5JV3T5FySkR0i1rLc56qUquMsNJH9O86blVvYS8309t0x9cRgXtKVBP2f1SB4XULumpMUb8pnnV/Al+E3dPsOvXqpsRgBCxCCO0VlG4PHiQEQpgeT5LkDMQiWMrZ+ISSUm9FN+p1C0pGDPyYhH1kTOOUVdSuJhG82AEPNYQNFGljXasrFfVtDRNoJSylDr9VjKqVo43Ua3NrBNMq77GkMvh53K+xjhaBWGt2k3mMhDxZ4zB+owkXCvBiQ2ixrUYZWvmzKZzKmUTMjmRXEFS4i1lWUKrwUMk3beJVwVCaR1pTRqSRgGvVoFzkSLPyLRJWCcV0dpSfRsDQUzuUyNnGbXEiDEGr4ZRfKZ5jdG6UzvNZ7X+XEpngLaJaHB9M7zPcDoda8CO11YYGdtqTUFuTyUNVn0sZv+n9ViNE+XAgrGSn5y91i7YqFujNe1Tx5vkkUp1xESDMQ6jTctYjeYsgoBGODbisRaPCY9MTiKV6WEqO2pBTTDqkO5B67UoY1XSKjOTTrNJll7rMK4g2Eza4AniL60C40Fzo3usIy0/jWOMYf8TukJs4ZwjycIbTYB6m4jVA2csqYzSHRfoeEn8GOmDJgOtHfFH+mjc1Db1McaQeAYiV0gAABAASURBVI9S8kRVLdlJjq3WoGE0w2U9iHTt0nCJB4wlqmM6GNTlnKZp0EgkHUkYNW2l9k2aTesJGGNIc1qNI05x0YiQ43IiQ/oP/UTz5tbgLKQgLrW/IiMnXbNaq7oSjObHXi6dykw9fUdF0SeTIzXGoVFEYIwh6V7iLY2beOWy/NP4Ce8gfNI6ks210tGmrNSk1TqCZnLsfwzWOpyTs8wzgmacKbs8nk1JutLTBrI/p+3mNMZ8ScnljzFOGBptMqhvFIZBOt6QaXwvDDqepHdJjtbtz9/IXlM2NIq/TAflntaZMGqUAW8lg0ztNpXxTlM42UGyH2MMaSyMoxB/oZNblH7WJPkl/2RiQKpEJt+VyNscZzxOKxdMoIA/yHc0ys70shzSyg1EUQosWwWLQQ4v+bBafAgk9TUk3rwOLrnJsNJBI1tJZVQW1GM0p0i4p3apT/I/rQwgymZj6qO+Pi+wKoOxCkoa4RWI4isFuOkqAFY8OfHutP60pkSIxyRv7223/kZ8JUrPEgYdJmqTynQ4sdbiNYa3mcocp9JoFen5fnu6j6DSM0+hDT0X+Uz8CetobCfDuTBKDbMiVzzR01iumz+tLelWGivITlOZsE3jy+TUxRCtI/n/Wn5HFSSerHQtlamN1XMrPjPNmZ6nvs5ayVGy1H6BCRhjcOLHGNfhhMlA1wHpkNYUjSdonFSHMdK9tqMkx0p2m/BJOCV6hE/pTIxG45EQI33S80Qm6i7Ezp4HCtSMbiUk2Y0uVG9JNZZGwHVr1m3qUmlfmenNRJJh0p+yKYkmCK8cl/jUfE3yR4EOP2McufYpJHv0SffGGIzqjblSusuYa83qn/AJKo3WboWJy7zmsASrMTVOa9B6UN2j5DI9lD5HLSzQUktv0p4m1dL8wiBGTLSXKe5jr32yiaWCvTlGPCZc9qZ7bE82FQhukIcJXHqIC+//dT70xldzw0D9Nx7i+ChjWfNdODfhphtzHr4EzRAeqnaZH+xz+3d/Kye/44UoemS8u4XNC2a7uywVGQeXhzjxV+pNgclyBX4FF2cty9ffxlaxxsfO7vEbn76P99710H6WmD71cJW4vMbc9xgHQyldcL0huYLeVmvanc6kf5FaQeysbJnrLctcZdsYrMnZ1zvXYRZClIyD1r+vP7X2uqapu7rQ6Uvs5IY+xli85GStp99boleMyLUfOpsR8VIXSyNhJHlP96Z6Y5d0wVEo057pANDKp+80cHZaMjx2De3yAR0q4MP3n+c3PvcQH3xokwfDEtX6KXYYQrFCsbQG3lFqf5rPd8lcQ385J8nEr/XZm23C2oDn/8grOXL7VXxebwOKtR4+y9SnZu1Qof5w/sKMTIY6kH5m2xf5tluu5gOv/2k+/cuvATvGV1vEZsJ6aq81GuHoROgj1SMRJmCEWkcRpFoEPWiliE0LtTbWRm9UEyUfpIE77IwxpPtcOpXnHicltLL3pglMte8k+5E6Yn1OwjZoPA3PE/3YJ9rxa9FPeGCs1Sk5yJBaGmdQAkEARjmPSopWkzZvJAwTWl0bASllrWspba1QMHbZuQSsHhKt6dgyxug2YonkxuEDeCl0rk2tEPVEfWX9BmRoSlKAlUpnIVHql+69xjMxYCRIxENQFiIoAxxMo4aSoiIvp4apT3peKRA3kkYmBx6aqLE9QcaUMhSJj0RpzCCjMRo3Xfvcaf01UQrj5eTViyY4ojIQQemRREbZjVRXJYcvnlLbirLDqtX8rXNgHCaR5retRkmBRNuA+M4LT9pgjIzDSXHEGlUb6HArLHU5oRbjaZxK2EYZqc9yjSlANGZyhtFbjOoqcVZJcK3NqYRpcvKId2MMxiRKfKRSjEhCGMnQ1TjfYFWm+46EqRGJPYzGQ84pim+LI23ISHqt7lOZyESrGoezFmesro36pdIisahPrntHXxj2XKFXWjNyayT7ICm3eDlOh3CW044ihJ/RvbXCQfy3ep5+dUMTENWvJdJIRuk6YZfqxaJq05OWpqkwXiO4ipSVrKULtYNaylB39XomPKpYkTa7qAwFwsNb8Z3kUsk5aYOyOK3lClldW5xxj1DCxNtM9Q4JjFzOKo0RtWgj/hrpXF+BBwIybeZOG176Jw9TRiFKDyVm8WwlS0dXT6A2jXhqO2oyqFSXZNrI+Hw2JOlbJb211gvTILnWonKf0HUizW3ULwUPUR7JGEP30bU8GTFtCJrcRIvFYTWW03qjdSSxBsk8XRfiNygo8NJjS+zWiMYw6ocATzpgjJOMI2mcTAFbsq9ch9BWMrBG9SIkQ3VW13qftKooakVINk2Sg2TsZG9JbkHXNs1tLE2ImkqjyzYSZsk2KuEbvAXZR6Kq0UapMRrTQmawknGpDWI46lPKMTvZYF23qs/k3AHJrJEdt9ETtP5MG7BL8lCAIwaRmlDXGlN62GYllRExJ42r5mpi8DbXui0Z2qTkr7yoZ/rk8guusXou+fiMShtxsA7SdVnTtAGruVJgma697LZNaxTmNi9IbSthl+s1vZP+W+lDZx+SaQrWndplmrWwfc3RwyiLaVTnjOazsotmLn9dCsFKJDw0dbRGfDTyMxE0txEvAUO6TnIOxpLIeIftcA/isyJqhKTLWjDWGKzVHEYDYlMVaZwr/qrVeGmetuvVamyLl8yMscIp0Ar/ZC8mWpx49VZzYUg6gvaPqKwZNCRb7Ej3lojX+sQc6kXQZGmMQsFKujbiJQXyXvJ1Fs1Rkcaz0gOpLKku8Z/KTPoStT+kjHVmW0wocbKVzARSXWrn1ckQSPaRZZlsoSHvFR0mMRqccTjJHfEUTU7yxZUMJngHwrRKe4dkkOt+ruCtjVqPB6PH6bpJ67QGaz1pPCMsLE5rNFJjj1Vwa+Xjh97jZaOofTq8I56cdDrKjxiNby1U9Zy0N6b79FwL0pj76Kd2yeeUej2fIQZkq/t+yugFUk3CI63XSKc6SuPrOr1ZSvMmklkSxIMVL8muahpsD0zeUkk2pRJPLuFIhdE60RhpXQifqIZR2df09x+F9HttNCRTBv1oX1jPzrL9W2/iDT/xN7l9ZcJhd5ahvajA/Bxe9p9keVGJ7CMnD/MpBZ/2NsNzXvWtLP2Z51BKzg+XMC/W2TUF2WiNybxkriC8MIZcuE6U3Z63wvTwNXyuWuJ92znvPlPyoUstD7Yjpv0j1IN1StnPjvAp5UuMsPW5xbqE31xynWNle/Gyj3B6C5OZAX23zMCvdGXfLNGOA2ESYYqYAjuPHblUli1ZA+kNXZb4EbnGY+ZWfSDuCcftUn0juXzGwA1JVJCT6T8nvRjkmdZkMfIhTVsSEs6SP84QJZdJAxPFImblGObIjZy2B3n3gyW/fO+ED25k7AxOsuvXmQmrIJ/nvPTeziW/bcqwhVuyMEhUsKdMPoOMW171vTz1Vd/Ahy/NyTPDIKBYzxBlD2kPTeMs5xl+b4/s/F18y7UD3vf6/4N73vr/cOB4H9uM2Tg/wbbivXFav5F+OKSCdHutiViETQjS8RanO+NVIxnUFgIGbxyFy2gbcNaDbC/tNeiTdDLZmZBX0D2jUBKlPxwwVdLl0ua2StmcMIwmU2sNqJ9P5PvEez6R2b64jxxDqjJaeCoRLKmMAi6VyckJLzI5k9w4KYlAs5bceZLjSoSATaAn4os+RvdXyEbYJ6vyUTJqQ3KOidK1KNU9llS1/01tvhztP5VI+QNRmjdovH3S6jVpMEkkiRxIbR4lS3qW1rnfPug+0ZV+aq6v+SLS7eO+qf+VinSdqNV0idL1/hxX5krlo+N/uedXxvqSUutK68NIu7+EAt0z2MdLepD4RrLkK/gYtblCdH20AJUmjZPoMc8NQXM8lhrd79M+b0Gt9U38qviKv6m9KMkiGfw+IeMXSYZtIrG1j1mSk+ZR+7Ruo0m+mFRF4p/L63hcmR6KjCh9H1uabn2pdp/25/timT16n+ScKDm5ROl6v0+StegRnRPzaUjxbBSwJKweLS+vJT3/PegKn1/aRPNcfpiK/TUEyYWO+H0+qc+XbSJe+UpIndOaVVz+7q811X3lFC73/eIijfV70WPai9dgG+lMQyqTLiV6tIUl6YRRIGaSXn8ZSm2/lOeEr9Wj/fJRm4YvbosJwvwKoWvRl5knzc+Vj/okfUh9O7pS/yVl4uFLKv8AFV9p/9TuUUr68VjqJux4DnT8Pub6se2uXCMb5Hf7qG/S10fGeUy7VP/70WOad5dX5NHddD8eXUfi41HZJVnuy69rJj4SD0lfHqXHPO8a7f8wKh5L+/sgnazTGKRPGu8JlI8d98p1GuYR0rj79aGbb/+a7jrxQcJa+oY+KanUrUU2YeRzrGi/jKQAXk26b1SfKD8V8cqO5/RGBVubZzmw1MNVe0x/57385qv/DU87PGCp3SRML5K5GsXVlHq7nQ+WiMoIf+yBC6zdlvO8738R/VuvZuPCg1ycjPGDEY0CM5P1OH3+EnlvxEAZ7F29vd4tG4YHjhOXD3PnxT3e/bn7+MTZLR4uLXv5CvNilbnvU9sewRVkhYJF40nZ+XI+pSpnBAW6SU+84ppB0SMl5zKXYaUMzTxQ7paMN6bsXNhjya+wmq1xoH+Yw8vHObZ+LVcfeQrXHbuJp5y4jRtO3soNJ57a3V9z9CZOHLxWbU5xdPU4RxQwL/klBadZN+bepT0mWzvUOhCkhORAiSpBTKF4ap+PQsgaYhuEs8HZTIdDA1rLNHg2tcaqt44/ci0bfpkP3n9B2f57OJP+qHOwztRk7OrwaooCNxhQ6WBXE5gL8xTMNgrm5pnimoFn9bbr+MZXPo0HNiumOhBO6pIqQm859YvM9Cbj6AFPXweqVm8tbjzY4+O/9hb2PvoBrl7qM4qRJeGXdMioXzSQKOgmmCB9QToWL5d0n/Q8UbpRc670TfcdXXnY3ez/cM51smuFSZFk6QrxVmpNkcz31MiKntj3ifd8YvM9rlcCIJGLyIyMTq6kJFVHXtA5Y0nZraiTI6KQ3hkkEhBW2QCj8nEDfr3cLNaxQGCBwAKBBQILBL7OETDRKkCy2vMTaf+/nB1PGfIUHCVSPCUU7D7pIEpHvrs3Cuia2VgBrIHpLpw+zZt/8ifxFy+xomBqpix1T1lLvRQhvTheXlpl0s55oN5k6eYDvODlLye7+jqU5leg2TAcOvp6S+vaCS5WrK4uM1V6NP1+cxgdJK4e5XRt+OTZDT7x0HnObW0zqfSGIPddhtRlmcLNiJKuHX/zWYNVZnXUVwBfDDAKsNuq1dHBMVIwZ5Thb+cTZrvbzJTpdQpEDyjbftM1N/Kspz6b265/Orde93RuuvYObj71DAXad3D9sWdw/VXP4Nqrns7JQ0/j1KGncvXh27nuqILx40/jplN3cMs1d6jP7TxDY9xx8x3cdsPN3HDN1Rw7eJCReG1mE3YuXuwC8WrcqAzoxEFuMrzxRAXR9byi1RtaYywp0ekyTwps67Ziriy/w2ahAAAQAElEQVT2WOt+YHuHjz90lk8Lj23TJy4dZaYDw7QpiHagwH6AM7nIkvt9bFrhaQ8f5Kpvfh43fdv13LkD7SiDfs7udEox7LNbSSTW0BrwGAZloDlznnf+9M/gFcwfSG+U9OYwxY4KH0mkFYDagoVUSv4mPUA1KtN1It1+xV/vvd5Q1rTCI9dbQ681lHq7mPTKir+veKAv0zBx+WWq/+iqnBDzAsmrTIbm2rY7kaR1Ob3mSZw4AWmMkYRaxeCtFKPGyJrSX6Ub1DE1WtACgQUCCwQWCHxNEFgMskDgjwQBBdKmC8BNt++neCCRdnvdB+38XP6oRnFCUCCIwjEUYCme6gLm+WSHYcqoXrrAr/zzf4I98xBXjwZkChALbymVsEv9/CBnolTvmfmcwXUH+TOvejnm5hu4dHGTS5M9Dh5cp1AgEpU973sFf+WUwfISpebbswX18iHOtwUfuOccH7jvHGcUEPrlFfLBkKxXgHholZFtAoRosDhG/aFiFpjszbpyZbDC+tK64hfHpXMbzLcnykxbjqweUrD8FJ5209O49Sm3cO2x6zm+fpK1wUFW+wdYytbpm2VcO4B5Tj2x1HuGclu0C/XY0k4c6Zlpekpk9igYMHTLrA7XOX7wOE+5+incduOtPFV003U38JST13Fo6TCF7Wusmol4aWZBq821lFz8ZxTK/qe/PUn/KkgKwK21TGYzGp0ulg6sY1fXuX93yofvO8PnL0zZiEOm2UEmZom5eG1DTq5sce49zhuCouWxDj+VgmcJjaOvfClHnz1ii4rddkbMDelXQ9oCduY1NrPk0gI/nnHD0gpnf+fD3PcrbyUPU7LpphCukfqAiQhyoriOqo0quUwprjRw+U4XaotadmR0/yVfqxqRBrQ6OCFEQlDr4LA6mCCdTcF4qbcUaviEv/YJ9/wadEygOFlQohSAOy0wXdsQSffeWgaDPn0ZUr/f614xZdaRX6ZMhpjGYPFZILBAYIHAAoEFAgsE/gQhYBVgJ3KXS6tsc3iEHo2LjEIlq3V5lYmcUm5O9+A89G2j6HaHT776P3L6ve/mmYfW6M926Olt+UEFbJsXSjXMiMqA37k1ZunGgzz/B14CCsA3z58hFAOWDqwpy9oo+7yl0K1OSVjaUHNpd0IcHaBZOsIXNub81l2n+czWnO3eKs3KIUqbUStbP1eAXypLnALviMUYh1HQ1tYoeCzouyFUlr3NKeONCbZ2rCuwvvX625Xdvp2br7mV64/eyOGVqxjYJcLUMNuuqPZq6t2WZhxEUQF21DMFgjPTla7xGstDabv71K5Wn0p9ql313WspdxrK7TSGUdA65ODoCNcdu4GbNfct197G9cc175rm9cs6FHjCHHzIGWQD+sVIOHvm8zlVVWG9I/3+s88dU0Wkk6ygWTtM+rfAP3Z6lw/dt83ZeY+qOMLcrTDRmoNwSL/KUlVTog+4QcZc2dVprKFoeNaP/TDxUJ9z00B+YIUdHXroe7zaWQW/YVJxlS8Y7uxyuw5Dv/2an4YvfITVgdrHuXBuSRl5MSoZQsB2hEoUQJtIis07AklH8rryK05RD8NjCdQ3kcZQfBmkDcZ5ooLusg46dFh8PlAbz47eVNBF/jyhj31Cvb6WnRRo24AAREanUvdp6RhV2khW5OS9DN8vMJkhuogxRrBGGSyLzwKBBQILBBYILBBYIPAnEIGgnZyOwEQRoF0e0E1H6UqBkNqkv6PhcrCj0ED7f6CebuOWepx+/Wv54Kt/lm++9iR257yCR2VRFUWGecXSUsakjdy7s01x3Sp3fPe34m4+wdbWWfaakpVDB2g11/b2JkNlx3t5xu54ii2WYHiQjTrn0+f2+PD9m9ynQHauwLsdrTNXVliJYspWfIjjYC1GwaK1OTFYGsWWjbLj6DpTCO6aDC8a5Stcc9W1POPWZ3LNsRs5tHKKgVmlmVrmOxprEnEho2cHZLEgM5nIUThLz6s+9/REg17OQLHRQPwm6hUZ/SwXFV3Guu8HDLIl+m4JbwYKrAvqiWG2C7OdSLlr6Ptljh04qQPA07jtKbdz/OAJ+nZAO22ZjSv2tnc1V5+VpXWCMJzNSowxOJcxLSum0TJXkN4sHWRXY915ac777zrPvdsNLB+h9n2UNe0OKFWtvg5c4QneMtOh6dL4Eqz3+eZXvozV65Y4LRk1/Yxx02C0lqpsKDRfT/d2a4tTeiWRb5zl/W/4WWBCEWYYZdFdbHUfRFaSNCrN5VKXl7/7T1Kby2Qul5eff0mhtcVgcLbQHBmNTlZB997noKB8omy8Lp7w1z7hnl+jjhGxYB3GmMeNGGRd0UNjA62PXVmblu4vumOjMhBCeFyfxc0Cga87BBYLWiCwQGCBwNcjAim4MZYuqFYcELtgKGqlaV8PKGmpZ3QU1C52bfbjBKPcY6Y4IOxswBc+y3v+/U9xS8+zVCrjHae0NKT4oZpOWV1eY1vBWbU+4rbveRHZU69hfukMbTPjwPoytQLw8c6OYpBI+udLa/E1C47QW2PPrvDpM2N+5+5LnJ45WgWUjerHrWFPgWGrgNgoIPYKxJ3vYbvAG2JrRYZVBa2xMgp2S0b5Mrfd9DS+4enfyPUnblA4PmLj7IzxFrRln8KtMyiUtc9Wu6BbQc/+gSRGCJXinblorCBwu6O63qKqL1GrTBTaiZ5Pu7ZW+DgFiI14RIF87pY1/gqZWcWGJaiXMNWgC8ZNnbGkOa9aO8E1x6/j5NFrOLhymGE+pJm1ZBqnp/V5W1Aru1+WtUaPuLzAukLZ7cgk5rBylElxgLu3az5+epO7tybM9VahyjJqG0kxnbGB9EahaSpc5rGjPhvnH0SRP9/wnd9KXM0YS3Yhd6R/XUQLIh04wnTGamEJOljddGjIwx/6TXbf9Va81pzHUhxWGKI0JEh/0FVXdD9MRPVRWO4/6yof+8M8tt7oyWNJt/oa47BGa5RStQ06WIXEmp488a994l2/Nj11kOiAihouUbqXXqPDIq2y3JUPVFmk0bprb5I+6pnAcRZrn3T2xfXiu0BggcACgQUCCwS+PhH4w1pV1DYesdr/rYK5/Vm6OtUrdqWLA9K10XOVKTYwCkStAmkfa1xbKnNr+en/+X/k+sJzSpnf8cWLWAV4+QhSrFQsD3h48yJTBeZP+ebnsPqMm9ipd9ncusCB4UBRVMV4Z4vR0oDl5WXOXtphc9ZQHDjFnlvl/V84y90bDdt2mXm+Rmn7KGxUeGjAKh5RNrhVsB6wygxbBWUtoTF4hawp83zp7CWWi2WeesPTRLdzcHRQAW2gmQZyZaNXh0fo5yuYNqectMzHDeW8Vebc4X2uoNJhjNGaEoF1mklxke2oVVLZoQQxPjN41TmX2pmujzGpzDAaJQjMpha/olB71fXIlREf5asoeczOpT2mO3NGfplrjl3DTdfdwo3X3sKh1cOU05qNi1uEOjAarFDkPayC0FwHDSSUTIF5Q87uPFD2lnAHj3O+sbzrE5/hgrLFW3ozMCUSMotxTuPUWl9DTxl7o6B8RW8ezn72E2TPfhrPecm3ct/FhpVDB6kV5fYVvKd/znIw7JEp/vMKtPtxypGs5h0/+2+hHdNrZ8qAl2SxelyAHXj0kwJwTBDfl2u7CsT+5ftHm37JlVQOY8B725WVDiB1XetalST6ki5fUYX9ilr9ITWS3CApcAwY7/TyIJD+ybZgA67I2ZjtcH53g+AcFyfbTJLa9woq09CEmkYn3z8k1v7Iho2S7O9Ff2SMLCZaILBA4A+MwO9lu+nZH3jARYcFAn+KENDOryDb0CXbFI0EE7qAKAoDxYuELGOmLKnJfRf81PNdfDMjUxYU7f8f/n/+Nf2zZ1lXP1vtsbJE90/Wbe6BH3k26ykXtcde87xncM2Lns9GmHBhssPB9TUFvA2+mlMonjCKQVLGm8Eyfu0YZ+YZv/XZh7lzs+VSGNEMDhMHq+I1E2dQWKN+htwX5Ol3gFurbHTEKzjPRU0VqSaVssjXcu2J6zh++DijYgkfe/TNkDwWpD9uDE1aqSVlz50yyVmWxutprTnGWqI1tOK/altluVsaBfsxBXxGfZxX/OSIum4U4NYKdJv0PKLg1pCGtl5t1D79ykR6bl1GfzDCa56qqjEKkofKcK8M1rWePvO9ivlOSaH/Dq8c4o5bnyneT5HrvtWhINQaXG8FjIJvozW3swqvgD534ldjTrFshsCOTgTV6iq/9olPcEmIZQqmS2eZlKW4EX5aU5zN6BlHVVX01kYw3mDlaTfynBffzJ0PnKc/GrKXfv1HQXejIL0yldY0pdHbjVtPrNNceJCPv+Hn6B8YkVVTcumJ09yDPpRlq1kRNlcodPfphyFi0ilPN8lHpzcu+3SlrUo9S4zOyyA5ILwg/UZ0o/GxhkRNoxR4avcEyT7Bfl+zbq2A6HDQgjpF0+Lm9ZxG/21Px/z8G3+R/+vVP8VPveanef/HPsSeXjMko0SC9HkmQ/2asfL7DLR4vEBggcACgQUCCwQWCHytEOj2fsUAQQPGK2RQEm6fojK5mRJubVsrK7zD8qhPnGxDM2bjN9/BnW9/OynrPbQN83oGGSytGQYKwi9NGh6aRq59/s0ce87NTEzJPDSMRgOyFLgqYE3/g6/VlWXKuuHS3hyzdIjNts/HH9zk/t3IvLfOPP9/2fsTeEuy7KwP/a+9I+JMd745Z81jz5NaUkstoQEkhBAIJJAlQAj0AANissFgkO2HQQh4NpMxmIewwdjAkwBjJLAAIzNqAITGVndLPVZX15jTnc4U037fipM3M6u6qrorM6uyqjsiY529Y8/723F/579XxL25SRlHAr9MAGYCNwTRiYGZPKmBxbyiWSRyG5CRIwcsW5Mt3vLoW3nnW97J+ZN3gyB3ujfl6MqRoLxWvYzxYMzaeEiSF38m1pnPp4onWjHQdDrjwoXLTI9KqjII6tcEzSdYn5xhPDyp603aaoyqUZeFNgHbXfpI4422Jq9xYOmeaH/tBNXXJiZE8Fds5osjQfySKIZyL+7scCmgbZkUa6yPNlTI9DRgxvxAHKanAA/f9wjveuu72JjsdGlUas9yzaNiHAaasxGcTNEhJ2orx2mtNZtrfnsh50c++GE+cnGPbOMkZYhabdO8JzTzpTYhgcP9I3m6d9nzcWkN3/Bl7+X8Iyd56sqUOM7R5JQ31UYskbJEZMnBM4/z4Il1fv5H/wX1T/0YWwVMxIyjmLh88YDd3YjfW909ZRrX8WmecmPCcQaY8rSkCkH7ni6cTEIX156BuTYaq188XXTrFMWf4O1xU0e4qVq3sVJqTTs76yDazCAkaomw0A15VM5ZWMPTh5d5cu8CJQ1ZHNAobb6cace0uI0j6ZvqFegV6BXoFegV6BV4tRSwG+FF3/udB1Kdr8DJOJzOBTrGRJ7UrFmCleQCIn7hp/nhv/e/c3J2wOnUMJ1fJmwWHLawN08dTxxUEO8K3Pul72D8ierzXQAAEABJREFU8Fkul/uYIHs9FNTuwU0CK8FiLQgvBYn1YIOLzZCfe3bK+y/MeNZfBRlsUhdDWkFj42MVZAbBsRC7g85KcDoUmBdW4H8v2+rI2ZN38cBdD3Nq64xge86h3PDuNXbP9/bGLsNi1MHu9PCIg8MrtM2c0cAE1gMGeab8AdtbJ7nr/AM8eP+bOXfmYeWdx9ptlrOJNiHrVPMt2nKXmM5izWnaSp7g5QZNvUkxOMnJ3Qe4565HGI38ekKe57KMEH0WS20kpjL1OxqxsbGtfoccyct8tDcjkz5bk13WNfeBjYl1xvbaCR594E3y5N9HWhrLw4a1wRqZScNWbVYVqanRB6282nPZVHmLwTofvTzjfU9c5ul5Q12sU2dDJDkmjG60Odhe2+JQfYdhQSWIRlD99q/+SuoBTPV0Y1kEZhksOjZsGAwj0yslp0cq/8TH+Nkf+sdoYZm0C/K2pF7MdM+gDdXqPmiN7n7AD7+xulBapICZMnVttgoV7U4Nv2vDk8sSFgu1K093oycQxx7vwUAD7Erf3Ee4uWq3r1aTWk0ydWZm2o1FWQAtHLkRRhn52oDRpm6g9TEtpptGiw0URaHP/ny1FOj76RXoFegV6BXoFbhdCoinBJBtZ5bQtzvd0cpbiywJlpJILSp1JFZg7xIOWv/u+7+Xww+/j7ec3iWbHwi05gy2JkwFSoeyZQul8OAdX/0lZPeeZMYCoR9jedKzNuBvJVQCahuNuXA4h/E2cfscP/vkFX7q8YvMBK3tumBXHvIqgL8OE81HJa+1YFONkSojthlZk5NT4DB6ducsd52+m+3xlqA4UgjKg3IzhcdmbRTg5owFr/6LjEEQ2NYmFC0E3mMB7ZjZYc2Fp4745//kR/j+v//P+Zt/7f/gL/x3/wvf9d/8j/zX/+Wf5Tv/4H/Pf/WH/gy//3f/Cdkf5w/8nu/iD/3+P8V/+51/lj/3p7+Hv/5Xv5f/39/+Rzz+8Us8oznNjxpGxTonts90YF9kI6qqoVxWzKYLeXUX3Zg2N7fZnGxrwnAgT/2kmDAVkM8PSs5sneWN97+JU5tnyLQxsTYniWz91Q3T4mXWYqkVWFfU2qRUmnca7TA8dS+P79f8x48+zUEaUGYTLgtmc2mftBbFcMzRfEYx1pjk2V4eXoIHzvOm976Ny9rw7GnTleuJR0WLPxUYFgNGOaTZIfdvDPnYj/0r+NgHyQTfcTnn5OY6e+ovZEYTUAvXDR0mvYPuK1LEzGRKvHqmBE2TEGdLHzg8TNJmqX4bsjyITY2kzZ7PdzDQIK7Wu5lAQ7uZarevTnTIVnOmxdKqYYoH+fyjYkHizRZT3eeNZG9YyBNe6ofIJ15ohxhDICRV6M9egV6BXoFegc92Bfr5fRYpYPruDoI1t6gw6jq2COD8e70jAXlcNwVV0B5NiUFp8nTzo/+aj/zbHxJ45VR7T5DFiuGkYFYtSQUUk0xeUjj10Gl2Pu+tLLNS7DBlU468UYJQt9hwxEIe6JkNaATeB3HCz1885P1P73EhZVRrG1TjQrSxpE1zgbHg1EqFLX6UjVGJ7IbZRF5geeMpeMOD/kuKjxKbyGx/ziAMGOcjxpmAOuU0VctcoLuQ+V8hCepnnG2xPTnLzuQczbzgfT/5Mb7vb/0j/uJ//7/w333XX+Iv/4X/jb/1N36AH/onP84HfvYJLj29pJxqkuWG5rGlJwJnmRRnKewEzWzIhU/O+Zn/+Bj//Af/Hf/w+/45/80f+pP86T/+l/gb3/N3+Wf/+N/y/p9+jMNLNdvjszx475sxi7gDNGYZxXDAYjbn6aeeYnow7bSv5K3eGG0wjMNuTkEbjYfvfZR7z95PKa+/pkTlACsQy2NgYI3WqxV2Z+RxjRTXYXKGQ7b48MUlH7o444o2ItV4jZn4rS3c4z5la31TkDvvxtIOI0wvcuor38Pw7k2eWUKdB5I2Y7l40V9XWV+LJIH2bmjh2U/yvh/8AaBhHBsmw7wDZDG96ig1gLO2Cuj0C5liq/N63DcRrTjUvduVnpD4u+gLedH9OmisMWpcItGkfrQn43UP33nIiVo8fAfV1rR1gz5ItLRty2A06m6KpB+8ui47vYbyeEctwnI26677j16BXoFegV6BXoFegdePAkHf8VHQnYufMpnHTcPvLCGvMsItMHm+q8MjEBzSlvzbv/93yK48xYmilXfykGIsEGtqDuWhHcqbui+39qLIeOvXfJVX5mBxJMaoGQajmk5Vp8KGQw7EHJcrI989z8cvL/jh93+Yi0SyE6c4EpMcyeNasyTZgmhzWSlzR6CATtBayYNdCk53N3a595z/eb6TFALuDLUhsKZKzA8XlLMl1aIi1Qn3dHfeZXmYR8MNUjXhYx+4zPf/3X/BX/zv/kZn3/93f0iO3Gewco2zOw9w7sSDnD/5oML7Obl1F1vj0wLuHQZhQxoNydOaIHxHsHyGU7v3qtwDnNm5j1Ob9/LAXW8nb7f46X//Yf7nv/x9/NH/8s/wp/7oXxLg/zN+4sc+wO7OGU6cOIHD5ZXLe7jX98zpc+xs7XIkAC/nSzIbCKYLQX9JLeDeGG1x99l7ufuuB6gFpEJmFvVSm4sF7jLOtbnJtDkJZCzrnGevVNTDE9SDXT7wxGWeOFpimzv4X0E5qEoKrZm/ylFXFfmwoM2N5QDYGvHgF7ydJH7f17oFAsM4kCe+6sY71IYhO7rCfesjfu5H5P2+coGh1vhw7wp5HtU3WjuZmtJS05qDtpt1iXLUK+f6uYLvFXc6cLtl6iOXozdEn1pJVS8J6qMoMgZDQf7zG7ne3KeN+Ug+baFXqoA2S0gG3UB05tdRKZbQZxKDN8zmR/gvIyyXyw7GTTme78BeZDn90SvQK9Ar0CvQK9Ar8PpTwD3dQQAe9Lw/tHQc4GmxDZ0HfClQczAfZBksF+z9m3/NUz//fs6NcpqDi0x2hszTgnpRUyQBkmBafMiD73wX3H+/vKkzotou5MgLgrs2NdTqb66+liGnHKzziStzfv7pSzxbJtrxFmUxYi5HYG0VMVZkthBOzwnqJ1EL6AKtIDBlY0ajNR64+8HuVZNqXnJ05RD3dq+P1lkeLdhc28Tf8U7qvxV85/kAt4OjGR/76JP8lT//t/nLf+57+b6/+UN85P1XOLn5EG95+Es4d+pRTWZCntYF4QPqWcviYMnsYMH8aC6YX9KUFSONNbNM8UaQX6tcA6W0a0aEdo3ZHvJG++bgHbz9TV+uTcI72b+Q80//4Y/z5//03+DP/pn/gf/4U/+RjW0B9d13dzfQpUuX1H7FpjYIWcjV34xm0bA23GAYR5pXKRgfcN+9D7GujUoYDShTQ92UxLbRmI0o+GYZaKpCEDygytb1hOEEvtn5hWcu8omDA2ptpuba5DAYsJR2RczIRblLbaTYHGuTdMjOWx7lnjfdrycXaD6JERkF4E8OjJZBW3FyoHvj6ICP/si/ATlos6DF1XgWGvMKup21g9YN/FrVdW/5p659XUi0smRK8/G4CbCRWTQsBlrdQ5Xm59fD8YDhJBeEq/wtnOEW6t6eqi60XP1YS9QuKmjHErLYtW2i8YEAe5AXbE7GsjUtOlqoBZV+EM1/ICVbV7j/6BXoFXjVFOg76hXoFegVuFUFHHjcWjNaE47IYxz8XVyFUQAeBD9FofRxBh/5AD/wN7+HE6HkrklkUC8omwVXlhWFvJCj9S0u6mn4+l13c+5X/HIWF54kbowFSkOSPOYmMBytTTDxxMyZw99t3jjPv/vQ0zy+V7Fz7iGS4PhweoS/3zssMjGJkXXjCvLAB2gDQWPLhYBDG/Lg3Y+wPtmUo1BZFcoTqNUebwlkLA6XtKUxLjZZXzullHU+/pGLfO///o/5I//Fn+Sn/+NHKI9y7r/rTQLjR0nlkKc/eYm9C1NB7BCarGsnCwWDfCSQ13wE3KN8qOshoTV1Zl0Y1Hq0XNdB7STKecXGaJNmaVx5Zp8rF+aEesja8BQbg5MM4g7/8d/9Av/9n/z/8qf++F/iQz//NOfPPizOOs30sBVnQQwjghXEmJNLtxAy8W2ltheaV8PdZ+5md/MU43xCJj3yzMc1IA85fmQhsr21Q5sCM421XdvmY5fm/MTjF2n1xKHYPcknnn6akzu7AvbE4eEh4811LuxdJo0L2N3gbgH4Qs3NBdTJjM21IUt/qiCH7HBYaDOwx12jnJ/5oX8CsyucP7khDZZE3TshgRtXj6CNl18ng85S0r0B7tA1M4IiblGF3Jpa82zmpLTAaBjoXtxYGzDSvWGpVlrLzR66m2626u2pp7mSa+czm88JRc5hOUX7OnxKtelTYo1jRlqWUJYMNF1doTXVABpZf/YK9Ar0CvQK9Ar0CryeFBCLYYKYUs62aYwsowhL3uRoE3lQI01dy7NcsD99BuyQD/+H/4crH/wQj24q75nLrEdwLBgIhqo859ACR8Mh7/66XwZUzCYFe4KmqQC9kHf2cH4or3eiWNtgb7aA8Q4//rFDni63mIddZvIYt2Uj76oxEhlFeaqTPLgx25BXdywv7piCNdrDmvU64wsefQtvvO+NAttDqmnD7vpJgW5LLegdZoUAdEBbqaF6yInNu2mmE/73//kH+eP/9ffwY//qcU5uvJEzJ+4VvK8LaGtmR1Oi5rC9ucXG+jpBFNTWInptGsSCHUSaNg2pVh9lTVO2ah/QGIM2BIU4qbMsIh8mDo+WKvIMxpr/QIlt3dDoCYAJhkdxg1Prb+HU5J28/8cv8V3f+Vf5K3/h71PO1rhPm4q6HAjwNynydY4OF1SqF7VOraAzi4l2seDs4ARvOvVGdoenme0nlssoL3jOsmkJmWkOlcZ4RCWuQ3Br420O820+dDjgJ5+ecyVkenqxw+VnLzOOQ0ZavytXrrC1taWnFnOa+RHrb36Y8+9+mI9Oa+q85UiOVxXFxoErWtumXbI922f70lMc/NwPo10Xk0FLapYEyWfCRBNpW4JcmppV+H/gWGkOWZbRap0NNNeIg3e3UaMktXNoZjTlIVlasrORc2Z3vfvdgYIaeYA7aFfVmzrDTdW6jZWSdh5SiRChdXWCaZcklbwPX8AmafJSULtbdMO5SEVRaB0Nv4m8WG+9Ar0CvQK9Ar0CvQKvLwVm8lQ7EEYHb4FYLY9mWVY4FwyyyOzwEjtb6zQ/9zP88N//u/zit93D/Kmn2RqBmBShAEezJWkQuDjf59wbH4B7T8qJtwdjEwguWFPhvaPLjNaHlGKMi0eH7J6/iw8/8SwffnqfK2VBGG4RB2sgKG3qUmDVkGEUYSzwLAXFY7I4YXFQc3b7HG994I3EBTz+0cc5ffKcwDjj6GDOZCA4k3e3yNd48vFnOXf6Ps4o/9/8y5/ku//Yn+ff/sufYq04w4mN+9gYn2UhUPe55to8ZALBpqlofP6CbrOk+QWBdBAUtiDoNRpdw3CQsSagzqIRSaS2ovb/H6WeKV6qfEORJe3uregAABAASURBVA6P9gSINYGWulxiZmysrTMU5M6nFVmzJg/7Nqe3H9TYT/F//+CP8p1/6E/yj77/h3nk4TNMjxrKZWJzY4cYBixmc9bXNcfNTayG5f6cibYr98tjfnr3HIt5o9FkDEZj9vevEKyRtZj6b9uWisAyDLmizctjl2cctBqZxpIPxph2Y6Z857tM40Q7jpSL+CKceOReshNw4eiI4XqBbpPulzMzPfHwTcaaYLg4vMzHfvJHoTnS2GYMsogk9GauGRqHCtBq8MlafEyIQX0NGkF4WS6oqpLkr5ho4zKWR31trWBdG7nRIJKpHkn6ai3yGEBtcJOHat9kzdtUrdXNhJYrCbrNjGiBmMDTMzTZFAja4emTJHGSygb9kKL0smr4nD96AXoFegV6BXoFegVeZwrEVhApLBvp+36s7/ah4CvT979lArIIZiXjxQwWJT/2v/0d4iee5kwcM2gj/s52mUGWq1yAw+URcb3lbe95A6wnWjsUFx0yCEuFc1pK/Bf5jgROc0HpQn38/Cc/weXpVASSSDEiXx9J/QcrgIzURpK8ypnlaiNSiUPGgw3uOnsPJ3fOoEodxPoGIs8HxJBRVS2HB0tBa8nb3vp5VKXxPX/1b/GX/9L38NSTF9hY22Qk0AxmLOcLJqM1UY7aXi7lSNVYBYKZ5p5npvYSjf8iY6MxyqrqUJ7lfQHuJWbTCxwdPUW5vKw+rlBX+9T1gcpPFT9S2lQ2Y3trTWkljbzWa2NtICxw+cJF5kdzTp48icPmUn03TdONZWtzW20v+Wf/9F/wx//bv6455jz4wN1Kq9Uu7O6c4pknn+WZZy7gG4ZW821Fwid2d7nn/D3ksdA8SrIQCJqZQy1Xjw50FXe41jS5IA/3Bf+lziB9R+POW962qI0MryeJkEMf5L4+/YaHOHPPGS4fKV9lvVxqoJDXNqSWLA8kof0Hfuon4cplYlsTHYxNHeoMCUzWalS+xig0MaQRpXNOpqcGZtZBeq57YTQasb4x0UZjjY2NjS4+HA4ImpePDR1Ra6Tgps9w0zVvU8XW0J4l6QfNtAtJLgUxxU6EjcFEu7JIoQXdmmyTaZHm8oD7jjfLhwwnE5CI+ujPXoFegV6BXoE7oEDfZa/AzSiQDLJhoe9+wa8A2xbuFzVCJugVeLflEdnakOrf/BAf+1f/mnefO8/s2Wfl0R3Iow2V6rfAYEAHZfe/+RGyh++Bw2cYjiL1csZYdL5/8bIAapujZcOMAWHzND/54Sd4dlozXN8iF8wtBWtHiwXJIsVgRLBMPGIC2MT6eEthi7U5D9z7EDvrJ5keLBjmY3FKYGOygTsGr1w6YFCsM8o3OLyyJKiv7/6uP8v/80M/3KWfP3ef2CYTnNYdYDoQHxwImOW1Hsr7uy6eGcqV38r7PZvuc3BwgaP9C5SLA4pYs7s1EPhvce+9J3nwvtM8dP8ZHnnoHA8/eJYHHjgj+D2hTcGEsfRoBeuz6R5PP/W4vOSRjfURc200yuWcXYHy2tqYi88824H5aJCr/Uxw3WpjsKb80xxpfv/6X/wwf/tvfi+f+NgBJ7TZ2Lt0yJWL+5w5c16abJBlucoLmucl1bRie3OHs6fPdVrMpgt2dnZotalCSmSxIAmUk8cHBYUWrWyNx565yOV5TS0tS9FfVbfS2TcdpQC8oaaiEnxzYoO7Hn2QKocjbST83qEJpLImae1SaBlPCmYXL3D5Q7/AmEbe7wWY2BKk+8q8nvZTSvHT8E2Aac1DAANM8TzPmUzGbG6uMdLThaHu0TzPiHrKYGoPbeUQ2B9DODd5qMubrHkbqkl7LAbd8GrMjEa7ryh1Btp15gLwXd30v++3/G5+17f9Dn7Lt347X/qFX8r6YFOCBaZ6XDOTeRuq3Z+9Ar0CvQK9Ar0CvQKvEwVaAcxScFU7KImCTE+yq7IUBC5JlALCCuTN/Rff+79yV16z2U4pUkUl+AqDIbUYITU50xmMdzLu879wkmXsX3XQDeSsy5Rv1YBk68zTOmlyhsvlGu/7+CHzuE0t2LVhpA2mkbQkUVjrLNIakUKWyUPdkAukz528m9MnzkOTMT+qCPKMR0G6e5Hn8yV3nb9PHuKKIl/n/LmH+L2/6zv5iX//c5zYOs/u5hn2L8kjvVQfAkyvs7kugBWBBYwkt/v06EhO22cF20dsbYx58P57+OIvfhdf8kXv4r3veefKvvBtvPcL3sZ7vuCtfOHnv4W3v/UB3vG2h3n3Ox7lCz/vTXzRF761K/+L3vtuvuxLvoB3vPUNarvk2aefJFjDSN7bw4M9jXMqyN5mLLBE3sy2Fqy2iXrRMjsstbHY4MF738yP/vBP8d3f9ec43C+569yD8rp7G+vymDfQRHIryKTBTJ70IHZz7/fm+iaL2bJLT0ozWRS8Bmm7rCtaXYdBTqu1+qSA/om9GTPLJesQ92iHNoGA2kLDsl1QRe9ryskH72b9rjHPHk0xra35GqUksG6o26U2GYGtDD784/+OgbUMY0sQvqNDUSxBktaNmcJASIg56fpsGro5lbr/Wg0iBtDDEfKI2mhptSFyc/jWHgJ/ZaVJtVq++TPcfNXbU7PVTd+QkI6YRI+aqgN41KOM9cGaboaySx9lI91EEsgXTzueXD9847UN0KOD2zOSvpVegV6BXoFegV6BXoFXQwH/zj9IC+aFwWgIxUhAlEj1ksJEQ0Vi7//5AS5/9Gc4tx2Yy6NNLCnGA5bLkiyOBE4Flw/h0Xd9Hpw/y2J+QFgbMV8uutcokmByd/s0e3sqPz5JMzjBz37iMtO4RZltcCCPe02LFZFcQGjyujuAufmrJJkg7/DKEVvru9x/z4O0VaRa1EyGGzTLJHhdw0FzR970gytT7r3rQaaHLb/7O/4gTzx+mTe/8d3Mpy2Xnz1iWKwzGQu4BYAxtSDAnIxGNJrvdP+KLhecObHLm974CO96+1t425se5l7N6eQJQfIoqu8pR3vyFF94Ul7rT3a2d+lp9i4+LbB/Rt7qSxrTlDxr2dqccObkFvfdc54v/7L38qVf8kVsyvs9O9qTbjDQfA/2L6us0VQLbTBmmKB4fbLO5mQb6oy9SzPN51E+9qEn+Sv/41/nSAD+0P1v4tknL7E4Kqn0JKHU04pJMSHXv1q6bE02uefs3UyKMXuXD8gsI2mhQ8jAIqU2WEtnOAK12O0oZXxcAL4n3muHE5LKB9FtIGGGtmW14LvlaHEIp3c4L+/3Qe3pGUFtZjGSRVNbJXKDs61uHn/fT4Pmtp4HTFsqfQjQkww0FBoL4IlAVDQYiOFpROBuvhFqxaKpWaUnpbcC8qSEhBI1tpRa3Xseb9XKzZ3q+uYq3o5aSY20mkwjcyEh6F+USEa9rBloYXLtLq1M3esn6DlTpcULEh0tnMfVRH/2CvQKuAK99Qr0CvQKvE4UEMcyHxUcFSbASiBXYywKeSyNbHEkgHqGf/t//X02B6U8oBcJ6xWHtsTG4oN5y0D/FmXLaHvAqbe/FbLELGtJQ5FEkYMAqq0g5mscCpSTnpo/cbDk5z75LEGe6HkYiDEDtVWUbUkbE7k8tGJQmrrWRgABZs3uhqDv1F2M8xGtuIQmUsQB0XLcU3zm5F08+fgznD9zPx8RqP6//5vvFgg37MjjvX9lIWjOOHf6brbWtjm4IiANkRM7u4LZK/IyXyGPDXfddZJ3f97b+dL3vkfe7Deq7jqNe2HLJalaoMcBmk/rEskrnbEmD/a6Niy7G1tsr6+xNh4yzKLYSTCosTfLOfV8zniQMcqjvNjn+KW/5Cv4ii/9Yk7tbArSZ0RqFvNDbQiGbKxPaMtKYzrSnJPyBlhTUC2Mhx94Mz/2Iz/J9/zVv8lHP/IEuzvnuPuuB9RGErBHxKTkQXrXgVqe/Z2tk5w5dU7xmhgzmibRyoI83+hoSbjGlWm80uTxvQVPTBcs1UZrmbA44mVbeZYtN9rQsEALOTBOP3yf7oNc65VUJgPxYLSEuoFmwThVNBeeYv8TH0ajlx41GpXabDVW1G/ojKSB6PQhaRiKKc8JnJYomPfXudUsTV12dTMRegxepqWRFxyV87pdxZv8UHM3WfM2Vau1g2hcCTPMrlpjuskrQg3rgwmFDbSvyiRiJLecoshIKjtf6Ka8TePom+kV6BXoFegV6BXoFbh5BV5OzaTCmQB6Jsi6PJuyLPV97tQTlbF/CT72YS598GeZpAUmOI4TBF7wzP5hB5ttVTNtyg7IOLPBUohmG5H98oi1nREHswNSSJ1XV25txJE8duFZLqqvdiiAUz8bu2ukvGUqz2qp/nN5hAd53oF3o/aXRwseuO9BdrZ2BNTTzpObCRLd2z0ejJU254lPPMO73/lOPvnxp/if/uL/IqfrnN2ts6yPdmirjM3JDnvynj/z1LNsrq1r7BOm+/vimVbQO+TB+87z9jc/Ki/3adp6xuULz7CcCYpHGuNyKvguVTZRhEguysxM2OYbi7rBX1VZCLJdi4B1+UUWxEmBYK0YsVSZPZ5+6pNcuvgUJ3Y3+OIv+jy+8PPfwV3nT7FQP/PDPRzuR8OBvPMjaW2C1oKNyS6+Ps8+tcejD72Vn/6P7+cf/YN/Sh7W5HU/IM/WBPbrLI+WGreRhYKye90k58T2CT0dWCMI431sbZ0IcprGvCBmBSHm2sNE4toOF+cNz85q/E9FlmS0FvCj1NoGea9ra9DkSbRkp3YI8uov2gZTe8vlUnNM5LkRtYka6CnCWPUOPvkYGhjRod2du36z8dyj1WWtD+1VcGv9QwAezQgyCaGNRYuZkWkcMWpc2ml0XnC1GWPkVg61divVb71uUQzJtBhJk3aXf1M2mLzaEz2CaKoW/5+Ppgd63CIbqNxQO9qlHm94+dFodOsD6FvoFegV6BXoFegV6BV4VRXw7/lFOWPbtgn6bk+CRgRQXLkCxYAf/wffzzlB03ZTCwbhcAFzjTDqa9/ZoBYsHcaG+7/4zSq/4CgcsQgqMWm4eHgB8pbJ7jpPXn6a7TM7PH7xCT7y1EfZuWuLS/OLNNmSRTVnsZiSF0FmHB0dQNMyHo6oF0vuv+dedjY2xSQaSKMm84HgM2JmxDCAOnLfXQ9zcLnlL/3Fv8ZHfuHxzgMebCToLWmbTJ5SUzkYDgZqt2B6eMBcG4NzAskveNdbeeD+u9jcGJHaJdXyiFwe+EIwWWqTMB4UZA59gm335AfhZBAfWWu45SHHLbMM1zO1bQej0aCQngMBYjU/0mZgjTMntlnO9uXdvqTNxIh3v+PNfNHnv0vzSBrrnjYKpWA6k9bGlUt78rzXSovsbJxkPq04uXOef/kvfpT/8x/8IOfO3kcR11jOK0gZmRXysgu2FU/ygG+u76iPE/i77ZPJOrPZgqqsGUiDubz5leA5y4dcUbun7nmEDzzxNE8fzlk/cYo9hVGQ7nzXwXUIaJBcnu6hSaxePakqGq2BaX5Rk50vkjZMid2R9NBTk8fe91Mw1JjKolV8AAAQAElEQVSyyGx6SCwizoxzedhzlUdH04A3rWbwfvx3CYoi1xhzlW1pqpJC9U3A3WjMfr+ZGVmM3fo7r6qZmz41q5uue1sqLvVopZYKLkyQEteMqH/GpWcvcfniJQ6u7DM7mlIJyPXggGhB6xFuyxhufyN9i70CvQK9Ar0CvQK9Ai+mQN7CjiAVeZxT3TBbzmjluUTe2fZ97+fDP/LvyOQx3qRgbZjJiw2lvvJtvEk22WAWCnYeuR9OnQA54hp5olMxonU6zycw3BSE12yeuY9S/Xzsk88yXwoAR2vEPGMgOFssZoLuyGiQI0qmWZQ0pZ66C3YnauuBe++Td/uQxXTJZDTRUJeEEMUhGu9szpq8w/7e9l/8c9/Dxz/ytMD7XpaLlr2Lh6xPtlgfr4lbZmp/wPpwyIVnngHN8e1vfgPvfMdbOH1iU5eH8iQ/LlC9LLBLFLElC0njC1TlHH/XOGreWE0trapqCfIC53lkfX1CJsh2r33lXnKBoimvUh8OndOjPR6QZ305P+CTj3+U1C6gmat6SUrLzhP+NV/9lexub7CYa54C9eV8yvlzZzqYjwSticYS1Y80PLlzjn/8f/4zfuo/fFAbhlPaRDTs7p4W+GaC+hlFMcYBd6hNygmBdCRT/VbLM+qAtZJzNcsKktqtmgRhxIKcZT7iicMpR/KQm/LLxroymijuaTYzzEUILeOT2qyNM0rNMymtkePWedofmiRpMNKTlOkzT6NHEkRqNdFSC/ZNZQdZrt6UZGABhJ/yerfSotH4EhEjWCJTg35/SCg6U5qKK377ztvd3ssemUO3m1kkhAyiLGiXQqBJRqVdaK3dXNXqxmsqWt1cLkaSmHVdvuz++gq9Ar0CvQKf9Qr0E+wVeI0rkDeBtaPE+LDh1OYGO7ubHQDK7cpP/Mt/yY4NeOj0A2zluzTLnKmYcVaNuFzlPDFLfHzeMHzwLcyGJ7kwH7E3G3N4tMbe3pgrh2vsL3Z44lIBg/uZ1tscHA7I4y6pHHJ0eSHINkr/M3mLCvekFyFnIoA3AWBoItvruwzikMlwXfWGLJeVYK2m0NP6YBmpjWyuneT//ic/wQ/9s3/DqNgkixOW/r9dbp/QXEoODw8ZDgeqkzGVtzu3lkceupdHZaPC+MRHP8Qoj9x79xm2NkaC+0OW8ty2zVLgPSMKNvM8UQysg/HBMJDpuhFEzxcHPP2MoF2hp0/Wii4vxIbxKJOe64wEqR/8wPs0rsRpQWulDY73s7s1YXZwhZHaKyTRuz/vbdo47Kr/I6UJbBdzGvHVQJ7qg4MjCnmp82yoOSWqReRv/vXvY//ijN2dM5TLBhNkux6mNY2Kt1Wie/VEGxb//b2h6ptF6VeRZdJOwNymSLKMRWNU2uh8/PI+V5YlDMcsmyS0joL6AFqPnIDFiEienbtPk2v801TSKK1sETuCHl7QlA3rw4zpM0+y97GPaP2s21ypJEnwXYQMfxNF/l61D7W4smlq1DBmCaGnQmQJh3lTKTe6o+0+uw89fVCvXfRmP8LNVrxd9XItRCYBg7zevoNp25Y6tVSC61KgHbJIyCMWguaaiCR8ZxK0o0mCcXQz366x9O30CvQK9Ar0CvQK9Aq88grIwUsWR2TzmvLwiIPLFxiPRYJXLvGxD/wCteD68kHNUwcte80mi8EpninX+LlnFnyCEfnDb+PUO7+S7OxbYHw/k/U3sDF5E+ujNzFaezujjbdx9oGv4MlLY37kx57kE481ZO1phuEEo7jLOKyzu3mCKAj0v1Md24xhHBIE3qNszD1n72F+sGAyWBMERoFdYm2yzf7hnKG85+uq+8H3P8Zf/56/w4nduzl18i7KWUsrmFxf38T/rnYwVGfE4cFlSkH1W9/6KG9+44MC22UHv298w8OUyzmPffQjTI8O2FwfMxoVohxBqFWErGI2vyLI/hiffOIjPHvlMWbVFZId0YQjcWoDmdpaXODpS4/x+BO/wBNPfZi9/WcE8fvkBZy/6yQO5keHe+Qhdf09+9STbKyNSPKQu0f8zOldPu9db9M8Ngk0qnuAe999/KanAE3VCLob6VBw910P8eFfeIIf+P5/jv/y5pXLhyQ5SieTdcF1rflucHQ0Iws5J0+epq5bUiNuQ2KorQzBtzjPmS8pXrWRVsD9tDYql7XBkbiUrZGUHi3HBN8ZkVztzbUpyU6fYLSzzmG1pBE/VgmNWTIoFBaytTYmTQ851BwptKba/DhLluo7qN1q3rJcJhaV6oWAM2TSnLMYKFQ+z4Laa6nrGodySIjLFV+daRWgKV+N3Vygnm+u4u2qFSzDJKwvXtuCHN3ybhutRAkxY9lqV6qMhoSDeatHCg7fme4KN91L9EevQK9Ar0CvQK9Ar8DrS4F67zKZPN7FuHAMA2v4mX/3Y1yRFzSsbzPdOMmHyoKfOjD2th/kDV/9zXz97/2j/Mo/+Mf5yt/5hxi94Uuwk++g2HgrW9ufz4nNL2R77QvY2HgPI8Xr/C2Mtr+Qd73r1/IV7/1WNvKHuPDRJdVehi2GAvA11ooNJrJmkZjuLRmEEae2z3Fy85ziaxwpTYzKZLzFcLDO/t6MrZ1TXL50xN/7vn+sTcOCM4Lv5bQFgfxQIHnhwgWGw4JtQaL/eb+6nPLgA3fz6MP3qkzJ7OgyGwLtvStXGIiQd7a2cPgr5zOaZiYmqsQ7M556+qNYXPDgo2f5yq/+Ar75N/wKftvv/BZ+9+//zfznf+j/xe/6z34jv/P3/nrZb+L3/YHfyu/8Pd/G1/zyX8TOiQFPP/sxHvv4BxnL+33FNzajnMloyOH+AadPnMRfS0l1hXvEn336cek34a1veZQg6F/fGAvcjaPDK/Jub3VQ7b9r5xuMyxeOeOjBN/OD/9cP8b6f/QS7uyfwvzwXxWshZDh0+5MEBNxnT53WdRS4LzGBb5YVpLRiuTzmgnI633JdDJiK+S7N5wLqAU0oaJMjd0GsI1nnUTdK91KvDdg6s8tcTFjHSGOmTQF+6yiF1V99ETjvP/UUVCUxGgt5uBfy5KeyppmV1MpvUksK6l95rSzLQve+dyEAV5MkpQWNjmuHCnsFFLp19O3xawVeVuTma76sbl6isMAaWaPnAN2iGBLECPJ4W55RjEfaxU4YT4bkecTM9x26ya0ldnH6o1fgNaxAP7RegV6BXoFegecrIJ4iE0RhDc8++wTj9QEsZ/z4j/5bDo6mzPIhj4WCh77+1/Kb/vRf5ld+11/gTb/h93Dyl3wjoy+Wx/utX8D+5BR7YZMFuwQ7DfVJmuqU4OoM0/I0kxNvpth8hDPn38l73vNL+dpf/I388l/8q3nTfW/m6Y89w+MffYpq1rA22CRPQ9ply4mNU5zaOsvR/oJCnvkOvJXfCgIvPHuFra1TDAWx//D7f5Cff//HuPfuRwWyjWAtY7loBNNDMgsMBzkXn32G6WyPRx59gLe97VGqeoHD+HiU0SheLxfUyxJnn6F4ZzCMgtWkOUyZL/b4mq/9Cr7xm345v+E3/mq+/hvew+e/5x7O3zdC+xIGk5qT55AZp85H7r53wFvedpJf+rXv5rf+p7+BP/Kdv5+v+Mov4T/8+I9QZKjNJYvFgjc8/AgXL14kaoxtqtnaXKOVR/mZpx7n7nvO8La3v1GwPFVa2b1jHkJgkOVsrG1yuHekdBNIDwS8BX/7e7+PU6d2hKiB+WzJqBgzm80YjcbdnNYnG2xtbDviyVrNLdLKEx61SRHNqR20bhmlgDyozrMHR+jhASkWtILbiAC8DcQGMl3rxCvt3nWalEMdDAsFltD8lGVQNyWDNnHxySdpL13C2XLWVMyrGqtRW0lAHvG/hNMo3cHb51gMMgbDgkwQHgMEGTqC2lbQnaskU9xtdaWLmzpvrfZNdfncSq3AO0l4MxNYmyasISnuIvvOZHt3R7u4Xba2txkIxM10Y/ruRx7xttWKaNnpj16BXoFegV6BXoFegU9V4DWaUoeWS/M9Lld7MIlQBH76n/4T3vcffpxH3vQmvvDrfgXf8qe+mzf8rt8NX/xl7K+f5qky58mq4LFmwEeWsNjcoZ1sUUx2KEY7grtNQeUmFrdo4gaXDmCZBgJxBJ4wHq7z8L3389Vf/uX8um/6tZxzei2jALyisCEboy1Obp9lc7wpL/hUYAzro23ybMh8WguuW06ePMuP/ejP8K/+5Y+w4e+F5xPBKgLUMci7W5Ylk4nSqiUH8hzfdf604PtBhsNcgHpAzKCQI3F6uM/musZZtQLSRrA+EJhPefrpJ7n3vrv4vb/vd/J1v+Lz+bzPP8fuSeThbTmY7jOv9wmDKaONhkv7z3TXcVBheaISTNepYjiBU2cKfuXXv5c/9d1/jCQv7mx6xHg04Gd/5mcYDcZE/Qu6Nw4O9tja2pA+DvyHPPTw/WzvbAhQHVJhuZx3bJZlBYcHU7a3TvLsM5c5e+Yefvqnfoaf+skP6knDJkI5/C+GlGXFRAOol43AN0mvkwzyovNyRzOlNQLcrCtv8iSHkLGoG4q1NZ7d2+NoudRcclLICRpjlKbmwK66FjVibRS2zp0myqM/V6fJBdU8UgN5jrz0C0aKHAq8L1+6SCNWbEjSphXKG7llmlugFXe6BzxEtDYD2ZA8Qqs23SJi0qSGbzwdTP1a4/bgVizcSuVbrWtqIGiC0QJZTMRMMw2NZGr0eKHqdolDpY2KlqFurMK3IBLMhdGyanFUnv7oFegV6BXoFegV6BV41RVwCDk279zjHn4G5hyT6Yn2aH2TfDCkOlzyvg89znu/5hv4ld/5xzj/dd9AOnk3B1XkE3sLLjAinjjL6Mw5hqdOs3bmFNlwTTYiG60TBvJcZzltiCSHPcGa6A0BBVcuH3Hpwj7+N6mX8mgPqpyHTz/Er/+6b+XurQcoL7fYIjKyCf6/aQ+LEYNsgANYjDn7V47EKCPOnb6Pah74O3/rBwTmA9bXdgXUJQP1fXh4yIkTJ+S8n3L5yjOCvgUP3H+Whx+5hxAWSnua0ThTO8Z0esjm5iZX9i5x4uQWuTYeP/+hnyPmNd/2m76Z3/Lbvop77iuYzmuO5FE+ODqSJ/wyxTCxNtaorGE2vczG1kDA2LJYHrIo98FKhkMYjiEf6DKD+x7I+cP/1bfz8BvO87GPv5977j0tuB5rfEvBaoF4nUrAe1Jjf1bgv3flAl/2i97DxtpIdFYzLgrmehJx+cJFefnvw//0s/8yZaWnBIO4xj/8P/8JOxs7AvoJh4dTiljgTLecl5TzSnknGeZrmDzYqY0gmM4E3G1dYdbKkqC9ISvWuDxt2CuNJhuSosqifG3SWoVJ62mZUaoeuxuEca74AlMeOtQscRRIydjIjWx+SH14mdiWRN0EMQQIEdROUL80C90eJbkYc6x6g4HyDXFnSSXveaM6aorVoYyrF5ZUTonHoaI3da5auamqt6GSJpFrL4J2PW1aUqeZxNQuS/qMB4V2KC314rIeB81o6m1vdAAAEABJREFUp1cwPaIpLJe4gVaPBuqoJZEmn+FI+mK9Ar0CvQK9Ar0CvQK3QwF9f4cXMZR+bElU5E+3uy4FPp3HsZH7TB7ftGgoxADjuMOTF0t+0Tf+Fr729/xXpK172WvWeLoccliNGAy32d06wdhfC0iQ1xBniWJZiQtKHMrEziyHRr4zUoGGKEBN1QKrl2xNBmyNx+RtJM6N6pkly0/MmUy3+Lav/Va+9M1fAXuBcxvn2JlssS+P6Vh1LIgx5DVGmBYZMCmG/MSPfYT3//gneejut3Owv+RAwDkYDDqPaVPNGU9ylV6Qmn3uv3eb82fXqOs95R/hf4mkRXMejlhWFct2DnHJ/tFTnL1ni2/9zd/A57/3PFeOlmKhmsGoIstKiqKWZzzTnBAo1/g71UUcIUYE6RstKC+gTmn8dZb6UAB5yGz5LBo2oy349d/+S/l13/bL+MgnfoK9o08y3sg1rlZQXFAvTVbKy682lzMW0z3e9paHKdRkvZiytTYRQBfqe8lAGxtL0MizvbV2jg+975P8+3/7Pk5tnWJ9uE4UpM4PZmyvbRPKjEncUjvrUA+hKQgpJws5y3JBzRFh0GAC7qSnGXWxw2OX56ThhLl0r0JNO0wssiVHzYwiZszn0mxnnfWz2xp/yTB3RTOqEDmoo9o0tmmxZz7JwSd+jl1pt24wJKfUfJbKmx1eZBSXqrtgbZyYTAJZrHAOTd27KdBGo5Guje7ZpBXlqgXNPXbWciuHhnIr1W+trndu+iE1M0w/KGaajK+qxEGPTmiX2nU1EmVOESRUbIh5JMZIkhBN26J1vrVB9LV7BXoFegVeFQX6TnoFPosV0Hd5N7vjsLv41A8zI8gL6SYMo160lLI836QZb3JFcHaBjPlwA1s7STHaYCDoLTLTdz/iAcQDMFA7a/6fooRMxJCoaGii+E7WWkXdzBkWkWEmKzLFc8b5kEk2YSPbYCNsEqbqR3z66N1v4Cve84vZnmxRHS0YxpwkD2uR5VTlgpE826PRhMsXa/7Xv/a/sbN+goO9GRuTNc7fdZajoyPBb+JoekAux2BbL/F3qc+eOcn+3kWykNjaWOfgymWW8jJvbW1Rtw1b2xM+8tgHOHPXLr/u138j9z20zVxaDEaaZ9GAuAfNhQ4pWwww6fscg6tpHiZAZqqrersn1uVxf5LZ4oCYN7z93W/ga77uK3jsyV/o9MmyjCCHppl1bUQBZxaMJG/xsMh48L67qKultKhxh+hiNiV0PTRaiwxaQe8i8LGPfhJroS7Vr848FtoYqIzaTo2xPt7pyloTCJZhKekeAH/boWmWZBa1aYi0YcSB5n+ojVkbo9a0xmFYTE3K1LFWGo0VDSIbF2CQxIqtIo3aqELEN3uFtB2KH9Nin6D7IFaN7rGldKhopI1uCfJQsbMxFnxnFJlaCBq4dEZ9+AaxM7XfmjpjdTieHtsq5eY/r7d6823cdM1WNZNPTiESzUwLg+lfi7UVoZ7xzBO/wKUnP8iFZz7E/sETpHKqvAbTDZhS9Jq99Qr0CvQK9Ar0CvQKvJoKWAsvZlw9ruYLB+VVTLgH3KH72Ezf+f6/H84XJZmDtDzIdV1TySucy9E2GESKIiAOw49WDTUy+d1wW6WHrl3Pdy6LMWBmXZr3d928BF2emanNyHKup+2LOZvrG7zxkUe59657xXWRalaTifasaeXtLdm7dJkTWwN+/Md+hLI84PTpTRCfPPX0Y8wE3K1ge2dnq4P0Kyq7trbBu975+do0jBmPtmjqwHJRy8O6QRZypoczpQ+5cFEe73Mn+LIv/xIefnRdY4JiEOQ9H3SvpnDtCNdiq4gpcFMgFgKPHxtXjyCNGoI2Ov5LhHVds74+4Ot+xZfyyCMPc+HCMyrXkuWBTBCOoDMLETPr9Pd6Dz30EL4OC3nDB8OcqiyVnxDbaqw5wTLpDD/3s+/n8KCk0CYpCeryPMe9896G97uzs4Mf/v511CaqlVc7avHcWo0r5JnG2uLhwfSo825bCPgvS3p7kaDNTVBfCTOfZ8v61qZGjNJMlrx5Ip7naY2u2+4JRrOcg7zZbSoJsWWyNuTEzga725tMxsNrnvyktfZ7xcwIMjXK8aGHC7hpahzbcd7NhuFmK96uejUJn4xJthC0CyMQ9NNlep5i9RFPP/4BnvzE+7nw1M9ztP8UTXVEkL5mKmcR6248+qNXoFegV6BXoFegV+A1pMAxzPiQPO6hmeFQhg4Hs0reUodth2kjdHkOg4VgPMshZmAilSS+cvj2EB0mF2S5pIM2M8PEEArwwxSP8l47vHW/I9Y0XblWDRyPAx0OXLk6OLyyx1Te67vP3MXJrZMspnNyMjn7Wk5t7vKGhx4UyO3zvd/7vzLIGurlHmtrgfvvOS3gRpBt7F25qDE0YpSKB+57gFExUjlTKznW5sifqLQ1eeAHzGZHVNWcSgD/y7/uq3n3F5zj4AAOj5YCWM1J49Xwnne6CDL1gnRamamMm4LuvJp/lYv8L49MJhPMjCiv9pW9A3I5jL/x13x9B/gzebJTqhkMND4tgOsVJXZb1fJiV6yvr3P+/HmWAtimqREPi0kTmSKuYwiFAHaTxz7+ST7+0cc4sb1LR6liOF9jM8PXeGNjgxBMc66IFjqojhpqFiK1vNwxRsS+xKyQ57/sLM8HtA6HQAhB48/Vt3VzgcTWzjYYtIr7WMxMqiQsNTgo+/0x3d9Dq9i9v76+MWJNm4+tbWNzS09ARiO8XiOta232PESH92WmhhV//untunn6cejxmzFN/2aq3Z46rmvSzngVaii6YYIs6qcr6rFHTNodFkuG+RFFPFA4JStq8pgkcpRw8fYMpG/lc02Bfr69Ar0CvQK9AresQKsWrlur73M3FLq1+i5HIGO2ghmHHVXAgakWoC2WleLuubQOzFoB4HA4ZDAeEHJwh6y4DNNXvVsICMTo0jN5UMuyxl8ziCHi5cRR8kzXHdx5PyEElb9uUQAaY1D9IKaIjEcDYmrl6V7IlorD7sYO25MdmoW8wk3k6NIeapS//Tf/OpeefZz9y08wO3qGD3/wJ3jyyQ8JTK+wvT1gPEj4f6Rz+uQJHrznPvx1msxyLl0Qu2RrrI+3Odw/winT313fF6x/1Vf/It70lvNgCMTnjCcFi+VST/mvCBA3WR1BgUxshBcU/eBxN44P5R+ne+jllD8YjDT0kqm8yT73yWQkj/eMe+9b4yu+8r0sy0P1d4R7hBMNtZyeWRYwM+q6lAd6yoMPPiBtrYsPBOm+hkG6NnXCPeDrk02Ojmb81E/9LGuToeoGFnqSEWNOEtw1WpRhkTEZjmjrRgNOartSuaR4i6+5t5eCEbJIjTFdloRiAJpLK/MwhKD2EsQA6nhtc01xRZWvbgjKUo7qtJg1RG3ayvkRFmF7a42trTFjVZFTvutzWU7VjO4/jc/ahKlmDIFgHlO7uheV1J1JnzfarYK3mmM1Vo/dIWu0a2mknO5/CatJuwgyknZIzLVTXDLMphTZnCIuIVQkbSG7ha+M7ia8Q2Pvu+0V6BXoFegV6BV4+Qp8NtVoX3IyZkYQ1KDDwc3Ngcy93f6fsyi5y/d0M2M4HMhMaQiSEEivQmehVqCQxAzHIGTm5QwFXTmH8eWiEsg3uk4oF4Q55gSm2PHp5X1I64LdSqC3s7Utj/cJpnszijDgvvP3YbV13m/5+rj0zNOcP7XDH/4Dv4ff8Vt+A9/+rd/IV3zZ58mLXQqon+Cxx95HjALGUHLvPWfIYmBzbYPlrGaUj7EUmM9m4phA3SxZzA+4995T/LKv+XySBnVwWDJZyykGhr8e4aDcCgqVtTpVHww0lxXzHKObhzLPd1OJ5+aDmeYh4jw43GOynjMc5RweNbz3vW9jZ3edxXIqQF9KbymbkuYROwsSyKHd/6Ogk6d2Kf2XVwMES2hFQGXbSuWlV5R94P0/z+FhQ56NWC5Edq0XSV3/dV2zIe930vqZKLmVt93M0GTV7wqqLUQqtRmyjLnWpEnqRmlmAV97XanLhHn/2hiMxmPIIAXr0j3f3yU3385pk+WbiL1nn4bDA4KQXvsQ3OufVLBtF/jfNo8YmdqPMZKHSNS1srv2ksbi8Rcyb8PthfI+07TwmRZ8JcuJvbXn0lS0WCEF7WAUkVjRSj2q2dNjnMu09WVoD6CZkeQVd5GDxHolx9W33SvQK9Ar0CvQK9Ar8MIKuJe7tUQrT7ebvqRVsGX1RFuhAMbMMItKD0oPOFQ1+nDwTvryF49hwqMiH5ALvE1AxdVDxbryDl/uIXXrwF0OuEpwmslTmoQOZYmAtqFc1h10H4OTh25eb2Xg5Vs5+NwQagyznPXRUE4+jbMOZClnY7TBifUddte3+cJ3vo13vuUR/vAf/I38jt/6dfze3/2r+N3f8TX8xb/4B/hzf/6P8U3/yS9jPG755Cc/wNoI7j53gvn8kOVSrKIxbvvfIlc4OzzCPdtJ4JdnJV/ztV9OMdZ4bIEJ2hOlQPio88qPNJ7p7FCZYWVSCD/ER0grj3Zhd7266q67PNXpkkyalAwGA/U7FMDWuNbrG7niFRvb8M53vpkYGo31gCKPREGr6+uaxRgJEZaLGfc/cA8htN3rMlFlWi1IDGqnQZq3jEfrXLlyyMc++gn8fXezqD40Io0vV7mlvPlbW1sEAb2ZrUbn943aydSJv3KCIHopz7jlBYfzuWA/EaK83ynDx6ObpwvNVL+pYVDg94r/VRJvUM2hHG8GQSRaVmaXL1HuX6FezvG19gK6XTB5xotBVLWWgHWGDu/HdG+YGT7WBLgp6E7drhxbl3ALH+EW6t6Wqj6R44Z84m6ra01ZP9C5dklZbChiS8xaiQpm1gmTaYfUJdAfvQK9Ar0CvQK9Ar0Cr54C+j6+1llSzE3Bp5yh+842M5FMIOmZfStoqwVaDjjiL+VHHBIHgxw/xKo4JEfxkX/NrywQleAWRF0hRHGA/HHiMPe0LpcVdd1iFokxJ5N5GFUnCPpWBj6MEEx1jXJesjEZUi1bebAXTAS9gxCo5zVndk/L231CMI6uG6b78OxTMw73Ek89uZBTEN7zhdv8F3/ga/lv/+h/wd13b3P27AbraxmjIbTycG9uTjg4vCzvKmwoPpseaDMx48GHz/HGt+1wsH8kbzcMhoZ7vE3M00ocf/1j7J5dbjzCDRc3xm9IFkbiJuj10OfuMF1qd3Li5An29i8ynWqea4Ou0lve+oj6b/WkYEEu+HaNanmpG1kQrY4EuPv7lzWvk+RF1sG3l+ngW7qaZSzlpR4O10ht4InHn2Rtsk6eFRyznI+hLGt8Pl63MxKZdPZZ+LWXbS1QisJTzJiVVfcf75jiZlFa0rXn5dDaVdp8kRvicpKutepgCX+FKKQWxIqqSqE5FLqZgpy5ps2D31OubZuqbk386YLr4/NJ6tvj3oeZkflNx4sfyV487zPJCZ9JoVeyjE/Uxe8mL2WKokCzhlYCqvNeodoAABAASURBVGPPNzO8jNlqtp7mRn/0CvQK9ArcmgJ97V6BXoGbVOD4e9vMMDMcjFqBVRJgu8WYd9BUVg2taKUoRKUEHMaCZSofSbaykGfdV78349/+bmJAHAUaja8ztVEKsP2d4tlsyeVLM46OFoJHzw3ihAxT+2pU/QrOxBQOk84LubjegayqS5blgiQwc8BaLlVXZ5ENSAL5VpZpbElpKspy0cqRKkBdlILqjCiv6WgYSE3J5cstTz9d8VVf/QB/7a/9BU6eHjNbXNAm4EgAWssDvs+qzzl5kbiy9zQ7uyN+xa/8JXjbxSBRN3MaPc33chYSnZlpThWrwxQE2QucgvUXSFWSyieZ1GjqpGs0j0UHwDGaNK0F0nD/gwX33ndO/S+licZRV8prGeoJhAP7fDEVnLumiS1tHjbXJywW8669WpunGHIQAafatA4zHv/EE9JK66Dx0xqppWtvPBwp7u0OtfYlMUY9odA9oY2G30POd36PhGJAGyJ7R3NCdHQO0qclz4tOjyTQDplR+yL53x6Xzctl14fDs4O30bLQ+vpGLlQVBxeeIYyH+F9scUCvVHeoTZ5DeKYnJ1FjMTPMDB+HmeH3i4M4r+Dhq/MKNv/pmw5YV8hsFfqkVwlBQdROCCo9CiqbQKNQunbC+ILVda0yWl199mevQK9Ar0CvQK9Ar8Crp4DDipuZYWZdx0bs4maxAyaH5yRoNgGtmZcxkryknrZ69SThACSuUjoCKUjiRS8q52gXrwWQZdng0O1WljWlPN10oB1Vwa6bp3UGZoYDNjrm8mY7sB8zxmKxYCqQ9NBB03nCgTuq7CCD8SiSWo3NAoM8p4jBZyZQrQXeMnlTU7skZCXLJeycML7tN/4aIcpUY5kKGqdkeSt+meL/s2WiFIC3vPXtjzBZN9WrMXljodU4NWHV9LG54UdyBjKPray7XkVR2ZX5desf101ac8P8r2d4zMvKtIGwoD4N7rv/bjpPsKDW+y40V+erGE3rogLel9WsrY1JEsjrRWliZhp3vGat1ujwcNqtUSZw9jXFx6FxO4SHEFTWkIAKI37IWU1QO63aE6t7Tx18SxlKvwm6PycdvKgsqJ7qK9Zo6+QgnbJAo2sCXZ5pvYLymi61xeFbA5JUatE7Uw8aBitTJa4fadX09YRPE+ua+zRlXir7ub2/VMlXMC9g2i1B0mxW7425ChmJAbHYJuY7WNyGsAFxTIgDkpluBN1E9EevQK9Ar0CvQK9Ar8CrrYCZdV36N3EjWEpOUF2KECgZFrLOQogEwfeqnAmNZIIyOT4JKrPyQKLvdQSCXQOYQSWyWupjKa/zfLbAzeOVQK8VwHMNzoIqfaolH4Macpj0/xmxkic0xogDuae5Jz7K22oxx8fir1DM55VguqUWUPuf3HNY9JZjCJh6saQPnUHXhSg9F7QeHB6yWJa8450nOHd+l9n8CsVQBa2iqmf4K7PT2Z4AfcLb3/EG4rBV+hHmEHzcoNrsTumSpGNS9e6aAEpbxf3TVZSZTDCpTOjiPO9QPa/7vNRVWa9bo4XgrW9+mCy0KtlqPEnroRbVuc8vBCOqbdM4t3c2SNpwmJnKeNt0R2aBGCP+JwMvX74iD/iRPNUDtRVB8whEXOtgUf2I69R2V1EfZqbP1dlqrVKImmqgVrzSEw78WvEkM1uVdfBOGhMaWyhyqgQ+1miKNC0+MhUHlQlVTSMvujy3Gk+SQdRY0REwvNyxKak7NeQu9A/Th5uC7vQujq1LuIWPcAt1b0tV33y5aNaNpKUldZZMPww21s40Z16NKesRZTPQYuZgGVkeCHlSvKU/PjsU6GfRK9Ar0CvQK/B6USB0UOVg5Y/oPXTPKcIfhyUEjFlWEELEYdK93OUSqlLf8Y1hFomCXs8P4fqcnbEchMXJODAv5eEu5emuBWNJsG1ig2BqV95V1Nen2vW2fFxe16HbzHDodsvzjMFgwHAUZRlFETEz3PtdLucsFjMB+Fzzq/HXE0oN3OHSW45R/KF5RY3d51gURVd3Nj/kyh58yZd+IYt6ioWaNi3VT8a8nOJ/1u8tb3sjp05vKH0hnpmycjaGrr5ZxNtLwhowklOhz086cuMhqHSwBLGPoPjGrBeKmwVW7Sa1qTqq595rLGlMiXP3DNncXNOG4UDQHLvXQoIWxKs5m7m3u5XHe3NzHSXT7VLUkf9xDE1EbUKUFl7nypUrHBwcSc/hcTGVNFp16/dCFPg2TcJMcxXlBs3RzER9oChJHbQh0uhirk1XUrkkDSxpDmrJTx9P8khMZMNM2wFdxICZ2mlRqLZSV4JM1/VsDm1SuvKVHjFM11w9WltFPHRbXb30p1dxe+lSL50bXjr7lc21BC7qKpRKuqkabcW0H6PWD1gbJszKAct6vbNFNaEuMyr94PrOxz6DG4/+6BXoFegV6BXoFfj0CvQlXqYCYiShHDhcmzycIWQCtIAJojyvKlvKZctU3uTD6ZypbCkPscNYcCdalmNmyEGJnNv4m6RNAw7qs+miCx26IRCuAneIheKqp/48He/oxQwE0Uu1U+GQ7H9DPAnAGnlIc/VdVQiCEeypYDCCvNiZQHw4KhiNBxSDDIe9ZVXipmpgkUTmzlT8NZZMMD4oRmxsbLAQuD/8yCl2d7fZO9xTuzVr62P8L5eM1sa8573vuTrkhkJe2+6CQBd2gGlX45lEVXqXpqTjU4xEp3irFAGUx5+TpmQ/XQ+1a51GdIfP26270IcJvMpqBuryrrvPCJoPGGojsVgsiFGJqKe21lwb2rpiPCwYDYf4hsbb8c0W6sOvcwFznhccHc66dmKMtFUDGr+ZdXU8LcsKGm2i8PEpT11cO1sNpLGgKhHXuVzWmF9rvbw/7wvN1x20jTiRkMiHA7ybEHR/YFpIiOrPmwflq/VaT0xuhG8l0TQJH3+ri05F89LXTcnPOZXtrV8zdf2c/Ju5CDdT6XbWMVfZdyFXb6BW4jYaVRty2jjhzN1v5Kzs5NlHWds8S8zXSJKg1dZY8uEQfjvH07fVK9Ar0CvQK9Ar0Cvw6RVw6DEzPDw2syhgNcFN4uho1gH3YrGUR7URBDeI49DXNwjc9NHFS3m2F/NGnu5W5dxqFoJAbysI0t2iINdDE/gm0VXbmmhJ5o28iJkZZtaNzz3eigrwa42j0vgQeKduPHVKEMFheyjILIqMXE/Xh8NcoUBfFVuRWlK/vtHwv3S3rIwYRhqD2ikrxXMKwevhYctdd5/TPBbqq3SiYSZP+r333svps1FP81ce9TyPdIcg1NtMGgLSxHwgHprnC4YUxw/TANRa1yEqfO3a03XtZZ5nZqaUoPVQcPVcgSzSJSlddVXkwQfv11i1E0GHM5kGo1rSqFUZwXdyEE7aYKwJjCuSoFwlO12rsvEoo2LAYq4N1sEMfxWldcGUY5qHRx28ozzkHo+aY/A8WcQwMyQtaAOUQsTXY6ENjzJUIqg/c9bGj5Q0Zo/EQF4UOMub4NtMbSjLTOFVOXIL1POlJFslND436OalzhQzGaxyu+hLfjh0u3mh49DjN2M+/0+t9yqldJ0LvE0LbRLURfUFSARa/cA1ccTp849w4vwbOHXmETbWz2HFpNsZ+Ur0nu9XaaH6bnoFegV6BXoFegWep4AJotzQd3bSl3crq+W6LgWji3kpoHNoMwaDAZPJhPFoTYA6JIRMAJQEcgIfk6XUAfFyuRS0ltTiAQTbq7aVL6DytpPad3hzeHfj0x0C20Exwj3eXrQRfJkZMQrQ5D3NM8VzCLoOmTAwRhDUef+LatmxX1RaLHJClpGcS0RqcpxqUEGeYENTpalNmwzBdps055ao9tx7nue5NhRzspjzlre+DT8cSr39BofflYEBoWvTQzPDTGPxNOV8ynkM3paU1cp0dmkKn3Oqzedc23Ousix077bfd/890qigLBf4BsJf0wkhaIQrsHbvf9PUbG5uktJqzGamshn+Wo7PyedalmU3X6+76ih0gf8lEgdy19LLmmkcWpsu88YPzTkpr9Ei+zvfKw0ki/q8sVirkfm1r0stCcwMM9M9BdFD81zIMBo9aekylOS6O9wjXX2MyeBGU5HuVJO4dRf6cNB2c7mPTcm3dIZbqn2Llf2WafUDAB7zoehm083bNRsiLtJMu8tlnTFvA3OpUWnb3OiH2xSPJmkVduX7j16BXoHPGgX6ifQK9Aq89hVI+v52c6Bya0SlVdWyXFTyXJeCs4LBaCSP6VDglrOxCcNxxMHHActBzuNRcOqz9VcS2sYI+m7Ps4FAD3GTehBhedtuzuXoiEF5gidFX/IcDEzwL54QwDk75Hmm6wINAgtgRnd4GNWomanfRF3XMmcT8L/ekecFUYiibMSl+JDd+S6nPeubGqtaqeWGPX8+w999HgjW1zeGpHbOxtaANzx6svOyDwYDjBySxtRG1fL+VoMwM8xMaX56324efxFzciTckKnyJihy67hK11dzNX1c76uXIFiPRew2PdvbG0zWRoLvEt80OHxnPlkBcsDHIxDX2voGytqmayeoj0Lw7mCdtPkIodAmJKgNAXuImJnKNVdDI2jDZZp30pxdtyaI/tR0K2+3AkLboiYBo7aCpQbcxhaoZX4Gfbh5aUXVftBCqBhmqzTHR6/h1aJkQBrU/jcd64bMuVF9qGZX3uuu+qPr9zjOSxxJ3bi9RJHPOMtn8hkXvt0Fu1dGBtBIpbaJjLM1LY0SypZhkZNc0PGYMito19epRhlzlkpviQLyUEWCbo7bPa6+vV6BXoFegV6BXoFegZdSoCUT/NABjb6TRaOWjLpscEiOgre1zQ0sCNbUzLJKOKg6eFVNScgjxEAlqHOzLCcbDJWWCdoEe/puN9N3vKAtWiaPZpCBWK0zNdmdrSW8zeeGnpZIclcuBe7et+iPICCuRWil0rxyN/S0atNEca3ykhoLlmnjMKTRfFqCF5WpvQQ6wXQqOeUgaOHSwVRtRyoBu5y/1M0SwlIgepkLFz/KG990Djn9lY/SSobDDcqlkWUDDSvDzDTnRNNWkrNWvFHD7XUTKOtCZ5CZBhFl6jwVqxClKQe8Tq2YW6uxejtgV3UMwftSXVAfmo82T1EAHtVMMSqYL46o5eDcmKwxny3JKEi1NglVYJCPkZxdvZiBaUyzwwO21zdolR+YaC5rXN5f0EikWGSEqHFoTnmIaq9kOFAZPQ3QDFmo/jI3Km90ufTaZKnVZqChjSMOtYlr4lJxaSsAN78fggYqC0TQOkXdYxo2daXN3rIim4D/ouYkBLKqJkZjsTyEcs5Y65trvrluINP4Gt2nzo9du972jQYY14/WWnV33ZxdPe16iZcf85V8+bVuVw1NqE41ZiaLWtSoHUhQ3Kj0iONwMeNIjwwuzKc8dXiZqS9iMaAY6obQD0WzqDWSIOvPXoFegV6BXoFegV6BV1MBf+UAfY87BJmZwE3wJKiBIO/y6NpQ9HWNlxMv4cdx6PFrJvjH5EhlAAAQAElEQVThxexaIY+InLjRjtNuDD3+mdjz27mhjo/lhstV9MbyDfuC7hQbJusTxus5RTHk8uXUAfbBwR5X9p9la2fImbPbDEZIE8jzweo99yUkCXGjN9rMcJ1Wf42k7eJ+zXOOoKtjizfEFdVadOWPQyW91FnLG5wsoT2JNgQDwWrs+MvHFFaLppUMstilx5gTBLawGpvYVlFporKpDdo4CG8Vev0k0EVtq8BqCJ2eQSsn0zSTxlirLT3o6IoFNRNbtavSjakdbbiSifGsUsrVM6miRkNnCMGty/C6Hmkt+Mi6TUKeTCNo1V+DhCa0ddePdSW89Mq6Ia6in/Gnlu0zLvtiBX0FXyzvVUlPehxw3FEr4aU/aEFKPdq4Mj3k+/7h/8H3/v2/xz/4ge/np9//Po7qGUk3aK7dUz4ojqv24SulQN9ur0CvQK9Ar0CvwAso0MiDbEIghzIEV/7Ld1XVYIKjwWDASx/20tmvg9xhMWCQRcpFycGVuTz+jby7xq/6Vb+K3/7bfzvf8R3fwW/8tt/MQ488yqEcsPuH8mwnwzkncwh35pFH1qdqZpitzK9fDfPXcByUHb79lZIVWItVr47J8zzNbDWuTAX92tNX43NYToLchAOpM5y36aGXcfNypgmHq22Yrdry9BeyY5C+Mc904W0o6M6ujNo085zVeM2s088LKKsbTxf3ubjpwkzaK+7jMjOl3LnzjsK3i+nT154K0+MeX7RGt6XpcVSjkc2biicuPsvjzzzFxx5/jMsH+0jdzivunvFaj3joj16BXoFegV6Bz1oF+om99hVwmPHv72PockATk4qKfOz6MncaEpzr690TlK60Vez1/akn9M4xHQyKYbKQy+sN99xzirvv3uLsmTWFpxnII354tMQ3J6UcjrN5Ighk/fUM185FMDPhzcr8+tUy7z8EGI1G8ly3nXma2QpU/anG8Vgcvv3a19nTHLi9rMfdkjDc82ptKvz62Mysi5oZrld3oQ+j1ef1065HP6OYj8ULHo/B7FNb6PIE3BLXi75mTJLf2bHk2iE7fKMb1xet1U9nG7QkWSAJwrdOnWD77CkGG2uM1iYUcaTlTd0O886OvO+9V6BXoFegV6BX4HNXgRgjzjWNKLLVdzj6PjdzrAj6jr6qi0N3F7Xuc/XhcZW7lrdKfT19+gzaRl7+BrIQKfQ03iH26GjObArPXCj5yMeucHDYCG8ircBwWbZKv8yV/SOG45w7ffgmqRUo+xrmGr87NH0T5cDqeTeGXi5qvc3EZ6pj5gpoH6UgpRVE+6eXS2rwuL7HfZ4m6vb/tMdfqfG4mSoqQ8n6vLnTx+M1r/exatOvza7H0Xi9nJnGLsa8Md/TP429ItnhFWn1M2w0aDccg4aghbomhsSpaAXYYEWGv3qyTA3zcslCnvBawtVtg+8ai8Gne6xFf/QK9Ar0CvQK9Ar0CrwCCoQg15m+s/3725s3M8wEOIKdF30wre99BOm8jsHb5+o2yAtaebIdwlNrmOjTPchra7C5WXDqzDbjtdjxTFUmSsH6Ytkwmy+pKwghdHp5W67hsfn1q2FRMO19arkoikIbJu0k1LGnmZlidOPza4fq4/F6HB1mps1Xt6C6Wp3+Zwk9dtw24jkXxsy6tswUqoA9txrOg0p+zmnPufrUCx+Pp/r4PHwh67zwYkzUWHJT3Mub6eKFKrxKaeFV6udFu9GPLjRtt4AO1Eleb/+N4WWqcQ94LdjOhgOQF7yRVr5etW5g351VeuTzog33Gb0CvQK3V4G+tV6BXoFegRsUOIYYBy03M0O+MUFcwr2oNxR9bjSF516/Tq+cQ+plqSfyGWvjrJtFpuDgCPYPWhZLOJrBdLakFfmNxmtM1jeo9KTgiacuEyzDTGCjmq7lsenyVTkdXr1P78zh26+P19HT3TzNYdvn6uXc/NrMRGeO1glNDU3GszozM20s0KHdiD7NTJ+r08yuzXmVAs8H8RuvA9cPU/Q5kB4Dfis1JLT3UVxj8kIqZ7aK+xwEmEq5fvp4k/Kvp7z6sRvn9er3frVHX0iHcF/0oJ1gKagutS10D7iHrUbZiSuBDQkqQDczvN7VJvqgV6BXoFegV6BXoFfgVVQgpRYz4/i7Gx3+veyglpLp6obTPWduNyS93OhrrfxkOOzm7+OST5DFopIWdBy6vh6UB/6AfjQayPudOBCJl2WtMhn+moeZqYx59c5SWgl0HHaJr+CH2fW+fTy+jm7e5Y1j8Livq6e7+bWHN5o35a+UeJqHznIePzYz6+Z6IzzbarrHRZ4T3ljuORk3XJjZDVcvEb1azMzE4S/R6Us0cbuzwu1u8Gbay3yrqIr+vyP5ovpv3Y7ykXbPTbdYvui+kH5zqFh3Ht8g3UX/0SvQK9Ar0CvQK9Ar8KoqYOYw01JVS1nVAeX6+noXTqdTLl8+ZCav72KelJ84Okq6Tt0rDqr6qo71lehsuayJQd5XPb2vy5bhMO9+4VIObapWPUaYL6H0vwoTA74f6dBPDsRSdZ1tnHlUsmOdoLbMrIt72qth3r//3W7fMPnTCmcrj7s5czmXmRnOacfjdS+55/suwzLP09y0cfC2jst5vWiBpq7JFLZNRZFF3QelppVI2o402rGY6pmZ0ujA2IHcdXDzRB+Pv1PvMO79m6m/EJFI0nuoJyx091uMEW+vqxeMKK708v4akDy13jhRZVpQVevKcgePcAf77ro2k+iyJLHMrBPfX0NptTBWt7jole7exXTGcr6g1j9fSF9gt66Rz7mPfsK9Ar0CvQK9Ar0Cd1YBBygzQ8wosAld6F5PcMRxKK9YLpfM53N5hUuBV9VBj0ORv2fM6/lImi/iF4UQBJMrnPKZiyc1z9Xk/J3jsl7N3ee9SmXFOscXdyh0WD7u2sH1OO6hmXlwzcxMc2q6cZt5ns+U7toLeVtmhgnGza6ynDJWv1zZbTl0RfeKiYO0m5lxfHjM065dK8/a6/WO0z30vtSxR69Zl6YrD90U7U7f8KC2PHTrEl8DH6u75Q4OxN/TIZi0MaIEcvH9lxccvIOEP3vyFBvjCRujCZPBkJyMTLsX31UtZ3P6o1egV6BXoFfgVVag765X4FgBa1ff3/peds+im3sf3Rw2y3LBYjljsZhdg2+HIwfU4yZer6HZil2OoU6X3VTk0JW3G5YVuDfZdTAzoojLzb29SDdeA4eZdaOoqqpbR1+bLuF5H2bWrd9xspczMzFwIonhmtSiBq4+1TBtvxpdK43VYbbqZ3W1+jQzVbGO/cxs1ZZuDOfA4Ds6dIgD9dmdnm438LiZ6iinVZ1W259VuNoQuOa+Ll07KqdiXftdePXa43fKdCvcqa7BwbvR9tfNR2GmhVAkNEmIbQxCxlOPPc4zjz+Be75b3ckNJS5+poXxH3IV789egV6BXoFegV6BXoFXXQEhT5I3VE+qk8y93jEGAVjGYJCT55EoKHdQ62BIkOSe0Fd9mK9Uh4LOZPJ6t9bxjKOmmx7aU9U1y7LEoTTKG5xlQVoYQXX8OpcuvAYA3Mzww59QhKC5aI382myV7nE3X0cv42tpdpzX4utqpvm3teYWur8XbtGv2w6sve6xBY94+26Can+LwZNuNG/fr7MQr8GyXz/flNn1p64VTdfMy3nz3o6bmcYau567Mp7v5mDu4Z2y1YjuVO/qt6Kl1o6p1a7FzHCwjtrZDCwyyQec3t7l/O4pHrzrHrY3NtFzD/xRRNBNkud3/u9kagr92SvQK9Ar0CvQK/A5pkASXCXNuRWANfpqrgQ3DVHgNRjkHYR1v781GjIcDigGGQ6d/t3t9tkB4ab5Ix1WofyGgm1hipyKDqVJGxLENohzWsFpXVeKlgyLwPrGhDt9XINTDWSxWHTz8DRdPifu175mz4dvM9N8666sz9fLDK/+EuqN7Xj9FzKzlW6eZ3Y1LnI2M/y1Ym/DzT3eAcPMdI/pnlMZBO/en5K8+nNMeyEprnJK9TKidMVY1VXMzPR5Z89wJ7v3nYfL4/tmF8vH0oncQmEr+P6mr//VfOOv+Hp+2Vf9Uh598CHymOGi+9/W9Mc5Xqe3XoHPXQX6mfcK9Ar0Ctw5BZIwx8HSLcmR1nm/9TWdFwi6C8bjcWcOZbkcZmYCn9eAx/d2KOYMmDSfJJJqBdnu8a7rpnMoJsFMnmcd9zmY1tWS1FSECKPBgI2JBOLOH2ZaDw3DX+V1UE0+KV2brdIV7c4YY/f+/nF+UraZ4XMzuxpqzv4Ljt7OcbpXNrPn/B1vb8MNHR66KUpAjSri9Y/hW5efcnblNU4fk/ywmK3qmVkXV3CtjpmBF7qW8tqIhDs+jBikS+gE68YiQU2WW2CcFZxc2+bM5knOnTjNKBY0VdW9H9SJjnVV+o9egV6BXoFegV6BXoFXWQF/VK0uzYwgwDFbfSfrK1xeRpQGeWEURUYu8FYRpbcdsDmc8To//JcpfQpXpy3vf0NZ10pqNfcAMeCbEZ+3e//X1ydsrK0LvnNW+CJPI3f2MLNuAA7fZqu4mWFmXfrxh5l173w7+JqZ1jF1WX7tZO1vMARNtCiKrm6X3pU4/vDybj5nme4dL6PgWlvHJc3sOZ7v4/Tnhx0HhuupZtb1bWZdYte+x92U4te+aVD0jp83DPsOjEXbRX/nx8xuEEyL4o8TtEY5kWpaQm2M0oDY5KQqECxHH5Sp0aBVXp/92SvQK9Ar0CvQK9Ar8GopYJAiRiBaRojgoAl6lt1W1M1SeQ6iOIMSgqmkwNv/A722plXICx6m1JcyZb/M00HnxQz3wt9oL6PtVjPsYE6NJ8XbtsE3FaYnAJnmS1Pj8SKPbAq8T+xO2NkaCiwD1bJS3svo7GUXbV9WjaZZlfeNE1qp48pmHmvx14Qaee590N2cxW/+xkJSBV/3oDkj73/MDCMjtVFXGViklb7HBq2zOuaV1U+rxlpWR1AQdaEaZCHoThoI/2RKTKHEbKmWl8RUqpkG70lN0MRAK72DJQr1GjWmoFzUNn5jplxXufdMY4EUk0I1YepMfd6JM9yJTo/7NEUsZbS1x9CuSj+sEbIi0pQNo6BdYthiXI0ZLieMm3XW4iZtkzErK8KwoFs/tfMaOPsh9Ar0CvQK9Ar0CnyOKBCwpiC0A4IgnDZBqsQ7c0ygFLMabMl8cUCIidHYWCzmTA/2QXA+yKKqrCDcgRUdZoaYCwX4IZbV973H6NI83cx5YWUtCecrkZwKtDgEejzQismumyVld2aYKqwMjUMA550IkjtQVtzk1PP60ZLKriyoaDTVvWpg6sEoq4ZlA5opyiLGSC4QNOUKYlS/wsNIRZEjoITlYkFZHhFMFa3llg4BMMd2rSFv0y0pxcMbTUl+eh2FrnvMM7zkU08+w2i4JhkSeVZorRZaCyNpjLFIHEz3KNsl+WCA/5GMJNidzSs2tnZopF9Vz9hYH3FyZ5eDvSlZvkaer7OoE7NqyXhzyGJ5BGpvmA0p5zWN2O9wWSbeoQAAEABJREFUuiAOcpbLOcMg/SqlHx2Qx5wUN6mKTQ7bOWU40v12hVBeYuz3Vh6AnCYWXFT7S3H+SGlh0cpZC2PNi6hEG6jYBGr10SSVNxYxUeUNHT9qPD6m55hafu4ZdPlCpuSbPL21m6x6e6r5rum4JV9Mj3taclUa6bWQWDOFc+UsDSlH0D+/WVr0g6fk/uwV6BXoFegV6BXoFXh1FTA5z9zQd3LwL2VaTF5HrMJoMEuCqETb1ohpyTJ9e0e660zeYM83M4LSzEzluX6ovUzs5CbOu5buzR9fBCd1v0gB5waHSb8087ZkakND8KTOfIzH5gner7ft7bh5mttxW2ZqQ+Zp3nbb+tj9CgzIu18iVUT9iDG7MfhELTmdNNTabEQVHIm8C80l+QZFsOfg3W0UVPXWzqDqbgqkgT6vnhpQF/PQrbt4zkfSmq3mJDieCq1aadhGrY1CbVBaW7XrZQylC1znixJ/1cbMJ5MxGo3kNK1YLmaUyynrkxE721vSRgsqhmtqwDdmGlu5WOJ/HjqVLYMwYHftBFuTHTbHWwziCHdmp1kjcB5wYm2X7clJ5uVY25Yt0mCbMF4nH61hNqAtNbapGpdHOxfID9fWmC4rDvdrcmX5vba3v0+lYdTSHi10YwHTPNC8Qwtypuv6hbXhVTjCq9DHS3chlUw/sMeFtF40yfAbudJjkGcvXubCpctcunKFo9kMfzRiZkTL9EOOxKM/egV6BXoFegV6BXoFXjMKrNDCzDpvcNM0+u5u8F+6dMj1vym94mbBj2jYvatuYqKOBpxRhQEc27V0UFq6ZrrU6QQhU+H22ARYSbB13bwetHbdVJGkhCSKMIuYDHlKk8JW9d0Ipr6MFrfjOYGmhY+/yBRPIIwh1Q1JzGJmyndL1HVFXkR5/YeEiMC2Ebe0xKgLtcodPzJNMXB4mDTmQAgZUeZhJo8yRBygo+JNHZlNKz2JyAhWaOSG81jTVEwE3b6ZCJKo1UZrMd1nlGekumZcDDi5vcPWZJtRGMESDi/OOHp2ypMffJyjT16hvlRiU8PmGbYcUs8KnnlywWI65OhozOXDEZcOJ+zNt5jZWeriPhje1UH45WcOCI2xu7nO2hh8cybnN/nWGodZolrPYJAoRdtmhjvN10Xl4yqQtcadOiTVner6uN9WYjXHFyQCyQJNmwTggVm54Gg+w/8Mjv/A+i7Mf3iDRKSVcNpRXavcR3oFegV6BXoFegV6BV4VBRyYVx21q+D5nyIh/77WF3qXMxwMyLLYeUv9+1ysrHQHP32XyyOcRLH+HZ+U6qfYTQALwgG/lAm81eaxZ7ppEu3VTLOIdWZiCtVReovaVa3j09t182vvW9Vp5JlNumhkXOUJE4MgFtGeQe17aXDkcOD20A0dPr6qTpRlpXGWJHn71TOmDYWp/0J0PhwW5LnGJDBvBaohorZ83C2vzOFYZ59B02Itebu95KWLV6SZxhj8CnxTEmOOhqz5B7I4xiG8XCaCP+1oc0xe8qaqaeuSwTASzdhYHzPMjLqcMRkUguMl1XTKwYU9nv74Ewr3GTRDdobb3H/mAb7mPV/F13/Z1/ENX/n1/Ce/7Jv4T772W/g1v+yb+Zqv+Ebe9sYv5dzZt3Pi1FuZbL4JGzxIafdy1JzjSnmaar6OjU4yEnQP17YE6SWXr4CWjTiAhe6npYyxLjKjsoTFQN6qSBP0cMY0F+7YEe5Yz13HrXRKnUFLUppf+eMBt1Y5xXBEPhwQ9YgqxkjQ3S8N8bsiaaepKv3ZK/BaU6AfT69Ar0CvwOeEAs6sz59o9x2tRIdkM6OD0YDAG4osB0H2bHaEw3ZX3wwRKTj8ySzoMiIqaJWmuF/LPN9JoWpKSnmVy6qibpLjgArpVJmEIe5FyR1TtH59bKY2ZUkDbNER1ImYor2aX6uiP3Evq5aqblmWNf5edyUKb1Lq2vR2lYWDaVk2tB2ANqTunZSkDmQi1VZz3Nhck7df8Keuao23lVe4YxjNt1GbSn4FT01U86IzCYPMNxduV+OtIFTT4plnLuDjSbrwv1pStZqPFsanRCiIsqo0Up11IN42Ua1GiiKX/kumh3s01ZyzZ3bZ3SnIpG+9nDPQWo4E8SfWNrjnxHm++O1fxK/66q/nG37pr+VbBNpf9tYv5QseehePnHiAezfv4ez6XZxev5ezOw8xzM9Ku/vY2Hozu6fexcmzX8z2uS9icurd2MabWRT3sGcTnphVPHb5iKbYYPPEFkne9XkJpbzhpe6gbDyEDJqgVZbudE7bqATDtFTcoSPcoX5v6NYFeZ4CWnQLGb5L8R8St+43ZbWrNFp80FE/nZnD+A0t9dFegV6BXoFegV6BXoE7oYB/M1/v9xhskijVzDovozsiB8NcUDUQ1C5oRXcOfHRH4HocVIUYA2LjLo6O1IptVcc93rXczsfm7ShZ7aE2VNBPcUQX6CO5mT50erKaIamDmEEwEHPTyINdlQ3lsqYsS5bL5cpDX69CT7vRPL+VJ5ukJ/c+MbGJbyawGpMUMSY2NsYM3Ost6G6TpyfNJfkorpqPRNE7cpr0zQXTsLe3h+scoyk0jb8h5kG6JPJcmyUC0+lM2ibNR8AtT38MgSQmGwyiBKw0r0pO5sjiqKReTEG6DVRmsxhyZuMEd+2e4ZG7HuaRc4+wFjeI88igGhCnGfVeDUeqst+wlDWznMM9Yz4bMptPmC+3WKQTAuy7GWy8gcnJt7B29q0U5x5m543vYjo6wZNVzpU04iAJtkcbWDYktRmjwRiImBY5RLRKjS5NaYnkgWJ34tQtcie6vd6n2Y2z9+EELWJc3QAZxCJSDAJFEch0D1j3E+03LyoT6I9egV6BXoFegV6BXoE7r0DQV3PoiMY0GMMEPUne1Gir7+pasDoeDNnaWMO/yjuYXVaC3EZ2NRQA13Itu2PYTYwtGE6C4VphRS2vdJL30q627d7kWoUqeaBrAbS6Q6xIED/4UK4ZdLClIV4L3Yvt5g/RS7XhVovim9QK0hKZADSEgMN9VS3V/6Izjzeai1tqas2l1VxbojUUWWQyGrKpOQ6cWULynlEzsoDroQSBr0jQI6+WHXu8XZzOwMwwLc3BwR4JzSPUJFvQpKUy5T62umOvWiC9v78H2kT4PMpqrvEnebtnjLSZCoLwQnpPRgVtM2dzMuLUzjbveuvDPHr/g5zY2MbUXDNT+wtoHLAPYXFpSa24LTPGYcLQRoS2oIhrZGGd4eAUIe5SthsczYcczAfsL4ccVmOuNCMmb30v3/Cd381X/qbfxeLEPXxAEP9sPSTbOM++v8feDFiXJxx5wf11k0w3Q62VJWtpZLqNuFNHuFMdH/e7gum2u1zdlHbthsh00545tc2Jk5tsbU9YmxT6YTDQTjPpp6Xxn8yu5ot/9Dm9Ar0CvQK9Ar0CvQKvvgIOrv69brb63m71vV3IoTYRnMUYWM5LQfWys9Jf8bjqda6qRjDeKr1ksVhetVLXFf69b2aCv9ixgrfvEOwA3giEW+GEspXPpxzpaooYrItVFVSCQu+vEbg7ZHtGCEH1jeFwIM9vVD9J0Nyo70ogXoOgNJiu65KmVSNtKZxtBIqpg9XJ2kDMMsCPJJD3125i51VG9Ru1ldR+9OxbtPYzqC/M68D7U4uW5QLtOTg4vKxNxYyyOmAhW7rVh6z+ZGSrOc6Zzq50YQglqZ2RZTVRsE4z4+DgAkbF+TO73Hf3Jo88eC/3nDvF4ZUZ84Mp7bwmLZIAPMJS635QsdgvlQ71PFEJyst5w+G+2to70tOHBKmQ57vV+MR92TqjtZNM5EEfr++SDdaosw0uTXVfbd3H7ld9A9/wXf8DX/3b/jMeT2N+9qkDwsY5jXdAZiNE2hRVIkOHtTQaRhUVqrpS7sipVbkj/V7rtLWA7nmStqsxRkxi1H5Da6dFKnUjNxJupp1QrTq6UcojlWkIUZf92SvQK9Ar8NpWoB9dr8BnsQIOf24vPMUkEvbXQ9Ejfy+R5xmpbQRtcP78GcbjsaA1Ugm6G3muizxnWIzkSTYWswWtw4HqBkye0EjnQZe70sv738tuBL7OArmAXrxMJZqezaZMpyVzhzqBtfvohBfefWet2vNyy6XKqF850nHYdjMzzIw8ZvLoDgV+lYB/zlNPfoLLly5w+tQu99y9w3CQqQzychtD9b2+NmJ3Z4NTJ7fZkaNwWJjGLrirK0GkGEZzRoNwzjEzzdmTlc7tOF5cf9ST99lqHdw83qWpisd3dkbs7y+5eOkpxmuRM+d3WFuPbGxFltUVnrnwcZ58+iNYLMkHAmibC9D3WV838mzBfHqBxx77IOfO7vBH/vAf4Ff/qi8jipuDRK8XFeN8II0GlIrPjpYsZc2iUfqY9eE649Ga+l1jOJ5oWIGBnhiMJmNqedgrbaQW2pA1GMUgMllDIRqLhxlrW9usn3yAj19sePyTR3D6IbZ+7W/m1/yRP8HoLe/m3z/+LPVom/FkB3QfpNmSpKcso0HBvJoS1CZosNyZI9yZbq/32k3djGSrNNMjgUw7kyjwDmlBqo/0QzfXjS7Lym63hTUkecWzLFtV6j97BXoFegV6BXoFegVeswqYPMDou30FPElYCBtrY8HRUCAXaAVcpbzcZaXvfcFqjIGBYD3PczLFg+g6ilhiZhR5pCgyiiyKaSvqUmBFw0Bpg8FAaS2z2UzgXLKYV8zlYZ/NSqUt5UVf4O9213L5rjzmJZWgPal+JqbI1af3ATWXL1+kyAP33Hue+x+4i60N1AcKx5w/t4lD5+lTG2wLYtfWMooB2li0tKmWl7xmNd/2esgNRwc94YaE2x914AYwM20wMoVR8pv0SaQGLl2akRcZX/4VX8K3/Lpfwzf/uq/nN377N/Gtv/nX8O3/6bfwHb/v/8Vb3vEQjz/1YT7ykfcR45zd3QI44KmnP6zNyT6/47d9G3/1f/rj/Jpf/VZCC9PDOcHUTdMqPqUqS6L+TYZj1icT1sZDxoNMLKcyQU2prGlY0Z8MSOv8eG01rsEw15hN/YCWCFN5LZHqWpc+Wxj3PvQA63c/yvsfv8SFi0fkX/IVfNVv/z180Tf9Bp4SdD+5Nwdt2Iq1bQYho17Mqaul2tT6qPs7dWoqd6prOuBOUtNNNN3dEKYf0Cjwjiy1kFOo9yXYnGgzsrDE/9espl3S+k5OO0mt9Z2bQN9zr0CvQK9Ar0CvwOesAv4NfKOthAgpsDIUrtL80+RtM1pW1rC9lcmGbG+uMRkP5GQTFLYlqdF3vGx2tM9UtpgdsFwcyZu8UN2aImsZDgKbmyMcjhs9KW/qhaCv0bWJF4LKNmQxKk29iRcaeWOPzfkBHdEMlVQ5o8gyBvJii71p1fdifkSUk29jbcgZAfbJ3TEqInBrNIZKY4VhgTYIdPFoqK0EAm8TyJvgfWUtaM766LQIDt1uKu1pt8V8U+N2rbGgWCC1Br4WISNo82K20qKuW8FsI6vQZHn0jY/ywEVqnOQAABAASURBVEP3Ike0vN45m1uRs+dGbG4XfPO3/CJ+33/+23jvl76D2eICH/yFH+dw+qQ2H2v8pf/x/8O3fPMv4eQJBNpojaRLFqRJodmZ9h4rC0TMpZHVepoxLxvmeuqgS1SwM4sKMlmRCAXaFBi5/7KqdgnLsmK57IZKDCoTG4IaHGo+/rud2cQ49+aHKE/exWP7M6Zn7uYLfvt38MXf9M2M77kXNE3V6jQYxZz1bEChJyBqSjrdmfNO9g26KfyXHVotTDINpROjxT3f2VX43nv2Yxxc/iQXFc70iEPPDbSjLGl0g9epvTOq9b2+LhXoB90r0CvQK9Ar8FpRIKGvfOTgZGM9srszYXt7xMbagPEok0XB9ZDtLbeJ8seydU7urnHixJgTu0N2tiIbG0NGQxNP1ILJheB4KThuKYqcTCCYiZjzmBEdxEMkhAw/kpx3mTznXs4tF3gjSK6ruUBvRrmYcfbMttrOBLGJWvRXCxqR8y81C2ZzlZEHtbxqlerV1YxWHnwcvEOjbpxR3BS9dgbF3BS8imcS8DfXoLvBf9nV33U/PJwy1C5CM2Rvf4+ynWr0JfkA7r6vEGhXnLtrwJ/5c7+XP/cXvps3v/le3vHOh/mf/sp38WVftsnmOly5lFjMKqJc37U83YvFgijNR6MJuUDXFVhWpYB7waJcUGlzUwuqPT0lcPO/aJdEya16T8qrxXgasvRsWcrtvZT+/j9sLtVOozxTX8OhlC5BznbqCAPdE/H0OfaLIZenS77mW38TJx55I23MaVrT/dFiCmNWkFnE1PeruATP6erVvwNu6N6FTWS0+oFoWQ0lSvQo8WO7INRHPPWJn+fZJ3++C/cvPwHyiptuatOjp6Cd3A3N9dFegV6BXoFegV6B16oCn3XjEsfgdn1i/j3udj3FY56yMv+mX5npe352tCcgmhKsZjhA4J2xtVUIsocdYJ85PebUSbchu7sDtjYj4zEdsMcAbpNRZHNjwto4B4FvKShu61J5gWpZUisux3cHWkFY7sBlPigRnyEYkyV528vllMX8EH+FRcwuT3zBxvpI7dTdX/VoG1Feqihy0xgied528TyDLCbNoekMlUltBd4pST0pT0GQQdD1jabLV/A0M8xMcJvktGykdXUVuisaeaCLYqDNSGRtbaRNzJj1rYl0X2dtvUB8ihzO7Ozm3Sxmc/jyL3+Yv/JX/iR/4k/8Ye6/Hz70wSnlEq2LdfrnEUaDQWdy/pNMcxXfJY3BYiQWGcWokId9xNrGQNqCv6LiZnKmJlmrNWzbRvK1aK8AFglxQJOCwL0VwDdU2rWZ+K+tE2sT5GmHg0OYLujWbbxzhqMUmcaCK/LwTh2+R4F5Mo4WWptlixrkTh7hTnYu2fXjZyRWw9DtAYJv06pZWhK0A4tpRh71A1Tu6waaE4qEacdjhn5kmjs7/L73XoFegV6BXoFegV6Bl6lAq2/9lkLf51kUDDEntTNSWhBDqfSWofKaekkSGCcBWRL8too39UwQeURVHgqWpwRrWVsbCsDX5C3PBWomcKtJdSUWrwTOijetxhc6EA2CwRhyYpSbr66p5LleLGcs5Olu5FWN0dTWmFOndwUZPrbEcBAZyLgK1t6niVP8Gm0czElG43AuCQ7iEYKM5xxBVzJBJDeaUl+pMwhQvW3fB1Slz7WhEYwaUfPP8KcNW5sbeDEv4zuURuC7rOccHh2i/QnD0WouB4cH8ozX5AWMtAG6dFHQracSWWyYzxZMZ6JfUdlIcJ3FTKBcax1AvEtWBPJRRj7MiK5j1qrt1PUbA0hyraOubWV0R1AZMBWITvVZLpUDCxG5P4CoVXbRHlFqHXw8W5uIGWFvr8T3PnffdS+zZeJgUXNxMWe/hnYYyeSNb00gvigB404dmvYd6Po5XUpgCSHJJXTS2regm1g/OaBHE+vDwPZarkc/MCxMeUkLKrm1Q9JqdQtLf/QK9Ar0CvQK9Ar0CrxGFdD3usDM9L29Mh9mK1iWJzTX976/biD4bt2aBQ7YdS2wDhVmCxWeK1zqK78kz5JAODEcBBoxAgJy/7PEQ4Hd+voaG3KFjkcDsjyQZZkgc0XBSQDuhrym6DAzUlOjD3K5XiejIVsb62xvbbA+GTPMhUdOpHII5nKF53ranrQBaCptFNSvQ3slWPfXLBq1kwSBzi4mKHRD8w2d8QKH2sbtBbJuY5KZmEnttZpHrY2Gm5mR5zmj0UjMheJoEyMTjHo5t+FwyHgypNVcDmfgr6isrY+0Bi37B0f4ZqWqFgzEZ8Eq8tjKAz3QEwDjQC7ow8MjQsgw9a3u6CJBiiihapcC6DmLaoZkx58IBFocwCMJP8xMVWK3VF2KgZI03oKmjd3/XjnTE41qUJGGC103LI9q1lTuvo2CnZiz98QlTm7uMNnYZC4P+bNHczQVmiE08s43KtO1zZ05JMed6fh6r4YlAwduLUDysLMGtKcpl1e0YtpRVYcE3fCSTY+Rai1Ewn+wlKly/dkr0CvQK/CZK9CX7BXoFXj1FfCverfjnquqWnmmBbjRQvedXsjLGd3bKdqKEUGZCbrarlwlT3jl7wzLW90IvgpBJDrapiII3MYC8M2NoQB8wJrieV6TO8CzoG2m1OKIqjygkbXllOhe9qyR57yQF3ite8VlayMnyntdLhcE9d+o7VJ9Nk1DkIu4KAqKfKh2Yzde55CogQbLNBIRSQuNvMt1rYhG1SW+4Ifnv2DGp0lsBaxeV6GY6Zid1PNz67l3XSktJmCVftr4tC6+dM2KnMEoIIe1vNJoXigsGBRDtI+QTolymcRadF7tUl7z0M3PMDPyq7qXZUnSdZOM2XQhiC+VN2C0tkYhb7dPX9kkjcOHmvThGrpmrqMkRfsCaJPW2M00twAYfrjn3c3LNF0jXjRSlaYNQEvSmObLilZPOSa6b7IWpget/LYV27u73aZhpE3G2vqYRhM7PJRHf9owryAbrNFa4Gqz10Lv99Ww8Gp08mJ9mG6OghwaQ/c0QZ7tUuDtf0YQCYke54wnLYvZ0wwzLapgXGoy0o2ftCKVfgDpj16BXoFegV6BXoFegTuggCNE6CDGQaYVM91oDYkXsrZLV+GUC7MGnaF4KxYQI9F2MCbQuhqaBQFxRgxFZ8EGGBkmhnDDy/mrKWmp/Ap/L3xrO3BytxBQ55w7XXD+zIC7zo655/wad59bl024765tzp9eZ3sjY5D5axJLQdpSOpb4e9wmYHWvt5m8sN6HZTQpo6yNZIWAkecYKWIaV7AcH2uL0ZnGv9KlpRXjtFZ3IYqrMwEnVy0odFtdR9VfWSKysqDQ3DS21FaY//Kh4p4eFDobuTWKZ8UACxkLQfKyrMnHQ0brG4RCrUX1rI3H0SIhGUkGyxLqJmM5D9AW8iYn6kWUGQdXppSzVrMbYvI+xzig0aTmi4bprFLdRFUb03nJwf6U/f1DQXxNkm6Z+sozKKRDJo0yte1tmHnfMqW3RFrxoBuofw0vKnA2NNNFgmCQx0waZTSLwPwoU411xtlQaUZSC5m88e0ox1kyDHMK9buuzdSG+ioWC8K8JqYB2JBEwB2+1wxQNzKle95VoxMoKPOqqdytnmrpVpu4tfrSUqL5MFr8ptTPHo0WAvOFCCz1aKPRo56oGyloEWnUnxa8q+erosv+7BXoFegV6BXoFegVeH0ooK/wqwP17/6ouJvHX6YJisxpSS04KHdGLWQVlFIxKNI181/odLueZpgtZeV16+rWmEIRJp1xfLzMsQncuGbHbSh04D42Xb7U2crle2wO1CJZtWiYGVGc5B53D4NY6EYzAXeMuUBaOCpuakTWKUQ8XQ3QAo10ywThFumu6zp13u6lYHw+qzk6rJkeVfJ8V0pvaWqjljd/6X91ZLZU3lye85LKG1J/IStIaiy1ptYhaEzuIO1M3ummakleVvl60CFvtQbQlaTrH63lc6zL8zIrM66GCqwrm0Odywse0MMJTOUd5mttRkqZ/OFqV4VJDGLAPeO5LhvtMISUKm/K8TVFoSrrlEy4KfqKn6ueX/FuXryDIDFMEnWmmwS/M7QzQrtLfGfJAItjYjZSOFRDEvzVUke99ecrrEDffK9Ar0CvQK9Ar0CvgBRwLHZTVKeZYWaKCRBTcgf/NUsYjZjJLbWBVp7LWmGSV7pVE60clXXdyPss6FXdIBiOMeLNeb6/8uEtt6pXlhUO1aU85G7+pwL9PylqvJB6z7JAIRdynke8Dd8ItAJcz/d2B4MB/p64h0VRqGyBx1UVL1Nffd/cNxJJY/H022H+es9CnvZFqTmqwRAi3of3edyPhzGGbnwhiyw1x6U2Ayr+AqeEE4/yfDveLB2HL1Dz5SaFl1vh9paXYFqIpF1mIHVN2/GOhiGtHg3EuK7FXteGaCI5BjiQxzAg6l9T1Rj90SvQK9Ar0CvQK3BzCvS1PnsVcAhzcyC70TzN7bU+8yhYDoJmN7MV7ThMJjkgHaDNcjHQQA7xSCOnZZK1yjMy5HpG4ESjEl1ZMdOqneuzFoeyWJQs5pW827VAOaktMIuYLC9iB9EO1kM9NhgOCwbDvDOH7FV7hpmpOyMT3Pr74FmWKZ51dT2OjmP9zUxlAz43bvFom0RVNVT+50/UVgz6IGgjsuJJ7yOtotoQRFmBH503vrqa4Ql3wLqh3oF+uy5NczfdGv6ekqUW81TdPEYOAm9YY1kXzKucWZmzKHVDtRkWi27xuvJep7degV6BXoFegV6BXoFegRsUCFfB1cMokHXz+LHdUPSORIOcjW4v1rmDtue1FkghQsxWFhTKLAzFQwPZkGADWS6oLYjKczOLgmnrjE4Lbw05Mle2XFQduPrrJG27wkHXJkorh2aPB3VrwWEt4f+8ppoikzc8qpxDtXvNl/46R9OuOtCnb24GgwyHdC/nc/E0N2X7cDy4eZN2EATapk2DKYRkYCFT2xmmvKBNQCP6bjQuU95AHnqfV5Na8eSSFz2OPdzH4TXFfH432ou28GkzVmp3xe7MhySTYpUsYYnV+98p1/VAWD6iSmNqW9OubkzVKt2NjKibKvgdcGeG3ffaK9Ar0CvQK9Ar0CvwGlbAge/FhvdSeS9W59VO978G469sdGMVbBpRUJlj4h/3elfy3i7LJK91y7K80RBUI26Ctk0dOpoZwegOh+269jy/zDpYDd4mAfNQ5nzlZraq5P/rZNvWas/hExyoHawdZs3MG+rshigeD+rU2/FMB+/rc/KUWzOz2I1dLI3Pp9GcQoCoTUoSiXv/3kMr138SX8ZoFIMcM6MsS8+6YxbuWM/esXYVvqCmW8O937658mR0A2CF4HvAzon72D39IDun7mW8fkpZQ4mcaOokUF+V7j97BXoFPgsU6KfQK9Ar0CvwchQQQ/AS1ibB4lUTNeB2Y9rL6eqVLeso5rbqpTWBsZtYqJUh8EZhiyEnLpX/4mPZMJuXshr/ayPHNptWzOdLposSh3MH7aQGYxAksba/AAAQAElEQVR0ZtAkgXnVsJDX29/3RpAaQ0aMOWaRpGsfhQOz/wLjCmaN1bVxnObXDt4O4AN5lD30tKT2zVblvX90eLk8z7s2kgo4DLfaFCjrls5WmqB5JY15uWg1XzDAJGVLYvXKepB8UTxJd/hYfOPQCsjx+s+xrog+0ouYkm/TqSHeppZuspng4C2Ruh8gtWF+k6WMREGyIWfufogTdz3KqXseZm33DOQjyhoBeC1hG9Xoz16BXoFegV6BXoFegV6B5ypgZjgQvpCZGc8/XmvXDoluQXCMwLgV8lRVzXJZM1/UgnCxkLzftdJrD2X+10c6RqqgklfcQR0y6eCG4Fp15Cb2V046/iRg5nkeyrNuprKhMwdUh2U3uqPtPv3a82q14wlZZipP5xV3z7bbc/MhzzN8Lma3S/dVO96cw7dvMnw4fu3mWjl8m0WNzUgaehJTa6SYWWdgoPmvTNEu7uErb+GV7+KleyjLBaPRWKuWJE5LyKLguiZpFzba3OVgCbOqZSYgP1wkjrSby4shhcwfYbx0631ur0CvQK9Ar0CvQK/A56ICZnZt2g6MbscJZtfzjtPuXCgylCPy+f1HAeuyKiEYZm4ZbYocHi0E1i1tY6oljBOch6wg5gMsRPRBwgToAigChdJLecsvXWw4PKjEWgbKD6oHQddCMB8CYGYy1bZEjGoLcN3czEwgG5S/Svd8T6/rJGeo1zHcs+zmGx4PW3m4K20KPMzzvPurIx5yGw41h28gfG6tz8NADwS6tG5s3ofSdGoO4BuTSuPRgwDpZt1fgglWEEPe1WnVmI/Nx73iy1YtuCl4zhl05abgJs9bq32Tnd5YLZhkSQJv35ZIDs9LSqsV8f8S1IYjLF/Hhuvk6xvkwwlaRwjG2P+Svsr15+1WoG+vV6BXoFegV6BXoFfg1VHghVHMAdAsCncyGnFSWTV66i8YTIbJQbkCzqAhBpKtDFbXHnpd03VrdPCpJvDDVNZMiX6R/EN2HCr64udx2y9e4tXMESvj03BY9n5LkfdS+w1/9ztGcDjPMvC4l0vSrdVTAjePL+TMrf2xgTQyVq/cNI3zqNdRA0rn2mFXY+FqeGvB7WnlFsYQLCNJQd9xrJrRjaVR1QLxw3LOVCpdXk556soVDvW4hbwQfCdmiwWLxWxVpf/sFegV6BXoFfjsUaCfSa/AZ6SAeEGswE3bZ9TJq1bIIdn/s8HVfPQpNjIT9DkTVS3LZcVSHNRefY0kCaJbAWLCPeAqr5G2uj42QkarMg6a102FVCYoj+Txl2saDMf2cuve3vL+/rum18G1t1xpc+Kv04jB8TvDXztxUzKSrfN0S1LS1debHdJTGwlqJMZCKsbOg+/efDPp7o0S9HlDvKurNA+Vc7OnWrjZqrennkXdHK3vNHQXaDTdjRcStTYdh8s53//PfpC/949/gL/7Az/AT73//UzrWvdTxB/HmB0LcnvG0rfSK9Ar0CvQK9Ar0CvQK/CqKOAA5/YCnYmIMBPjyNwbOy8rFrJWVGkmLy0r4PaqrYqha553mJlSBVPqwx2c8mWqROjSDKXzQoc6eKHkDkIDJLtuL1ju1UtMEsnNezQzQXUSPDc4hPsfM5ke1bjNprWctXWX3oo3TXMPIRJjjpm0VDum+QVtSEx5qTVW7WquuKEjaN4ybjDpqoybOr2Vm6p4Wypp4KaJ+u6FEDAzPVppaGNDExqB9pQPfuwjfOjxj/GRxx/jyvQQ0zOElAVCpppFTn/0CvQK9Ar0CvQK9Ar0CrweFThGuxvH7nzr1yE4F8XOY1su6+6VEwsZWOjeUUZHslY8nK4aCq8bQUCqDtyTi3gLAg6WYJgZL304hLvdUOp4YNeSPl0b1wq+YhHfjDSCZx+av34SpFktJ+18Xq2eFOhpQVnWHXhX/m569/fMM4IV0iJSLhsW86R8n6sRpK8JyDu9XDM3gkSVefgc46YPb+2mK9+Oij7JJNXMTHM13VA1bWgxjaxsaybb65y6+zw7Z0+xvrvdTXuxXHZ/ozGlVkNwU9CfvQK9Aq+AAn2TvQK9Ar0CvQKvhAKfDl2FRpiJi1TQgbISVCIKCgLEBgfulx5VSqLSroiACje/WIXXsjzJzfzjmKeOQ09zUx0fjEdfM7aam1QQN3q8Rdwt0wZDk/O/421mnX743DV+uwrVjo4qIuCuuz/LOJsturDUBsffs0/HZb2ez/cYwP1aebh5+i2YFL2F2rehqpl1rfhuxf9+ZJNqXSeMhL+Csj87YNksOVpMOZrPqJS+rEvkMMd3OSrcn70CvQK9Ar0CvQK9Ap+NCnwOz8lB0MyI0V+NSPjrJ627eoFgUZ8tK8/3KgSHZjdl3Xg66cnUFG43Zr10XJVeqEB6ocRXP83nYmZdx77RkApSIOFxT/TXcZJ0cq1CyDCBo5ngXFUcwEHzE1i7pnXVdJ7y+dz/kkzD9UNlvNz1BMWUdosArhbUzh09DZpISLlkyUia87FwKSYGY/9rJwXTqmLuf3KHRDHIyMloJRafIsodnUzfea9Ar0CvQK9Ar0CvQK/Ap1XAwXkFzMdFV+BsV+G2rRvcMVmIsx0a/bqtW0zAmCvtmH/8+rjOcUseHrMUXG3QE69aujHJriZeC4Jibgpe6PyU8i9U6JVPMw3R2dvMBxS0OWnkBZc+oskYcvwddwfrazqY8lTUi5vqhqwgzwuyOMQE6f6uePcLm7XcvB1cq5Cm4VE3RTkOPX4rtmr5Vlq4hbreeV1W5NqR5GGd5dQYDSZ6FFBRsiRl0OYD5rrRwnBENh5S6x9NLfSOLA+WgvZbGMDrq2o/2l6BXoFegV6BXoFegWsKOEXcil1r6A5FWsFcq75XFm4AYjEi0TJZoKlgmA8ZFWNSZeKeSLWALETlZ4JxlW5XFgWRAZMjsyWIyE2+4M462k6AG3RvGijeuCnP/5RhI7K80VqCartBq7audqG4X6Mjye7cqWFr9OpfUyeYzgITHSYiyXQtfUyU7fCd5Nk1a7BQqVwDNJjqNeJLt1b1UPkk819s3T84wl/zKQYjJHgXj3lQu4lFOVOamriFM9xC3dtS1czUjoahVY3yZweBeGYBTRGtdfcYwP/npqZO3Y4mU06hLV+m3cra1lZXRg30Z69Ar0CvQK/AK6pA33ivQK/AK63AjQDufTXdE34YywE5EPdUZcl8OheQN86PomA6iAxB3CQAdaRyizHynENe3+vXNwvNXu9Gu97iqx1L9rweryWIJz1LUI14cWWeIHOo7EzaSY+2TTjA+5s8HiKPb2pFnynSaJrz+bJzBtO1JalVSDITMsOBXC3e9Hl1lDdd/5Yqtl5bI2i0A/GdSSsxujlZwpQXE6xlQ8Z6NFDEjCChAm33y5bTgwOkikr1Z69Ar0CvQK9Ar0CvQK/A600BAdDzhyz+uZ7U0rQ18kfi/xH4aFwoq2ZZToU/y46FqqqWY1LJV89WYCVGxByiHBpvtKtlXrfBiw3cNXN7sfzjdAd0mU6ElwLvJO1ahc3V0EULJAF4Kzs6nMsBLP31NMHMujIWEpl7wMWtiFmPm3654Qus/Mtt4hbLR01UotX+Oomacgg3QbamSahb2kVJM1sQlhJAO8AMYzjICT7yosBFVLX+7BXoFegV6BXoFegV6BV4nSngMPNCQxZFC+789RBIiP0YDCKTtSHDYaaUirJa4H/Vo65XAO6eXP8lzbZV3Rdq8rMoTdh487O5Bo4tzpxuRpTGASPvjJR3fxu8XLqWJubMOvhGR4xG4+8CKX6zZ7jZirejXjf/kGhCi//iQaudhIvgv1Tg4J23kfV8yISMjeGYgcSJ6thfS/Gbq9WNp8v+7BX4XFOgn2+vQK9Ar0CvwGetAunazBz0Umqp5IyMGWzvTGRrAnFd0AoI6w4E/Z3m40rJXd/dhXty3bqLz8oPn52DuNv1CTrauq1SWgu40b2GskrrPoOBGJQQFUYsFLIBCLxTm+mpQ8ayksZNIKhMx516EgFK68KulZv6uD66m6p+q5WE29rZ6dbBXznpJpQadGrvkTHJChZXjphdPiRzAeZLrhxdpqkq8kGGmd3qAPr6vQK9Ar0CvQK9Ar0CL0uBvvArr0AS48hCok0ldb0EqxmOkPc7YzzJyLKgMoZDoZnhoB7CKo3+eBEFgtLdEFCHTj8lIA8w5pGkaIq0Au4sjqhKo64SwaLndlprRVRWBWm7tJv5CDdT6XbWaVOtOWsCusGS70LUuA9qGHN5u9f4A9/x+/iOb/9P+a3f+u185Zf8Ik6sbZPnOWbG0eJIpfuzV6BXoFegV6BXoFegV+CzS4EgJmrlYXWvdogtiRr/3xr9XePxZEBeBDzuHOWGDjNHyMA157fSwNPc+Cw7HIDdnjst94K7kaTPDdYSaCXDyjzedteNxGrURGcJebwF3I1RFGP8nfqqanBZTQCeVDZgAndu6Qi3VPs2VG4cvv11E7VlZpitLFjGRBMfhQHjbMiJyRZDK5jPjjrPdzYodOMVnXCqesfOvuNegV6BXoFegV6BXoFegVtTIHxKdTOjaeSgFCNlOQLqivnikLKaUwzoANDBvK5LlWuU72VS5531/5DnUxrEPjXpcy3lGMY175RMmiWZh9JOfuAk+Pa/D940LTHk8nq3AvBGpcFspZ9ZIsaVJ5ybPD51tW+yoZutFi0QNaGEJhqDXP2JQTFkOZ1jmm+zqIjapqSyoZovtW8JpBYWizmx0N14sx339XoFegV6BV7/CvQz6BXoFfhsUkBAeDwdf50khEAI1gF1iDAcFmQZlGVF3ZQCQq6BYNsm3DPr9ZPaCSI8NyGW0gWXCbXjJo9v26quedHnmNe/0TzTzLqyZs8NPe9OmhiYF7LjMfk8PJ40bs0W//OBbh5PoklNCjeLEsroNJIsK43En60uYozSO9MaoBrWmbdbliW3cqjHW6l+i3Wt1UQ6CToBQTeYQWs+LFnKmIw25AFfY5xPGGVDilgQJKQ/JvDf8KU/egV6BXoFegV6BXoFegU+qxVIq9mJm3CjJc8FhQLyJI+k//WNNtUqEwgibp2gKspSGgibOgvBunyHyqZpBJqtoHMF7SkllbHnGDo8XcGLnK+P5NX8V3NbjdgQTGKCa1OCpk5dp878aULMTPI1V7VI0klyqtCxFq6fqt30KcK96bq3XPH5O5ZVg0ETDrqtMpIFDvZnHO3PmR3NqeX9Nj0yCJZ1O72QxVWV/rNXoFegV6BXoFegV6BX4HWlQKvRuil4zuk46PacxE+5KIpCAJ536e6MdHM4NFXVeRUYBY3P68LMc7tqmF2Pe4rXPzYzu5Z/nHZj6OXvpDnA3mjXx2KKGhaVq82GGZoHztoYdOabEjf3hLtVTUvV1LKSRv+EmvKU18QMgpoRd5M8XZGUTAy60p2bPNTkTda8TdX8P9JxC5qMpqjJhc5a8zBy8dIely5dZu/KAf6/DTWuEkHiRYIg/DYNo2+mV+CWFegb6BXoFegV6BXog9nsIAAAEABJREFUFbh9CtjVpjx0u3rpgbzfRXH1L54EYaG82FVVde9+t4LtlLgO34r79bH56xRuUV7fILJ0M7ve/jFg35D0HO+4d/96Mp/3jeP1a0fJUg8KymXCf4n1xo1LopaOy86iGDtmAeQtdp3Q4dqZXddLSS/7VIsvu85tq6D7haibxK2bhrYaiSCvd6Qxt0AKkboxiQCpDRiRlIy6lTy1lKM/egV6BXoFegV6BT7nFegFeN0p0GrEN1rQ9fNNdCQ2EgxxzVTKzyh4zvOcLMvERS0OkG6NvLhicZwPn29ez+G67V5R8avrZmaqYzhkurXirJRE7rw+jmPljkfbiLDruqUq3ZK82nRWelpVC7pbFmUjq5XeIPwkZgZW06YlITYUg0h0D7G7hbVRMTPxaItrg1fg5o5wc9VuXy0HcLfupuqaDfjrJq0m1SJ/v0WBNtQSMQm6wfCyqbWuHP3RK9Ar0CvQK9Ar0CvQK/BZqcALYJrDuOZqZuR5ZDA4BvAkMGxwAHfj6qFiiBtvsKB46Mo2ovS2ba+WBDNT3sqO8xzAzazLMzP88DQPX8vm4/enAf7LkcvlkuWyxK9dGwfwugL/yyYrtvSZtOLKGhNs+592dPAejjKCrv2derNECNroiD+5ugZe62bsBVb1Zpq5uTq+hJZwb373nwxBkNfbZBLEFJpC3TEtaFeSaAXfZtbdAL4rc1PWp559Sq9Ar0CvQK9Ar0CvQK/A61EBB7sbTWzENbs6Ic/vXj2JjEYjAfhAYBhwkD62SnDp5i8JiLHlHb9a93mBg/RxHQfWunaAb6615cXNTO1bx1+8Zo5W/Ni+6GiCv5osnY7n5+GxeSWPx5iRFbnmttqM+J9ttNAwGGZM1gYMh7mKtlT1stNDFzpDV16Rmz7vKHwn3UytFjRhoJtIqK0UiBIrayHIJuMBw1GU6z+QZYEQM2UE3USCce3WEv3RK9Ar0Cvw2lKgH02vQK9Ar8Aro8BVbBMziYSQ45thERnkRlQaVoqPKhK1PL1zynIpb28teGwRU9MImloxV5uimCoSYySEKKdnopYbuJQ7eFHOmS9nKlsrvUF+T4Rq1wyM23EENRLUw42hkl7GGUhE8AHKWtV0U0KXlImbYze/gJmJL40s5J3lIRLl/c2FlKMsKM1o6gV1Vapc0mYmx/+s4yBXHynRVNJCzInG6xZD4FaOW6t9Kz2rbmtQaeZLTb4WbWeibQXERUtRwXqUFS13n9vk7PkNirEqRFWUaFVb6aZa6KI/ewV6BXoFegV6BXoFegVeXwq0FniuCeuEOZ0zsgNpoaRCo+W5BuJGAeFCoF0zKGBzc8DmxkDxlmBLsCVZ0UCsqdqlYHrB0WzGdLZksawpq1YGh0dL9vaPmM0F6U0tAK866CYk1ZnhIF661xeNrUUgrw81OxCwuucYH5/Kmszjbh4XptGmmkRzzTzv+NqSGhHsd/NKbTe/oJJRE1PTgmF1+LwzCaCPDa+RvLbGhcwgdfkeuiXNpZFy6kf55lq34H81rymVXwuwBedWTylnV0jlISNtYnY3JuxubrG1tk5OprwKNc14OJKuSfGWXAOsazWidm/2DDdb8XbUS2qk1lRq7SCSFjBJpkyJWTLyLoRCN06R190NlXmiq0CiKArW1sb0R69Ar0CvQK9Ar0CvQK/A55ICJl4ajwYEebhreaqjGMrhe3trIjhMLBf78nTPBcAlQY7NvLCOm4Jc5ckhVd5Pf70kiL8GgwF5notIA2XTUguGlU0scjys65pKYO76xhhQdfw1FjNTfGWel+QhPn59xcMY47V8M/Mi3XUX0YeZOeNrDnSH19eA8bpuXeKLfKQb09W0X3fmcWkBbdeXbwTcEDc63HfvbXteqqjmB6R6jv/V6tEwZ2M8YDLUBkYayeGNa+zdaD+Abxy4eng7blcvbyoIN1XrNlZysY8NCeITtNAQJKBUIaW5kuekZkZbTSkXRyxmU6rlnKRHAF7sNg6nb+qzTYF+Pr0CvQK9Ar0CvQKfhQp072eX8lQLjn16/ouX6+tjtrY32NraBAFzKzdvI891Xc2pypk8vzPx00xe7ykzZ6lKHlzBqplhZhQxE6SPGQ7HCocC94LVXwxpEFvrms6EX7pOJNH5sZECzzcjdmnHZTz0MmYRk6VjQzhrQRRopLQyrh2mmGGi62umFEwfSkiya5lqQand6f9ZDt11C1YTYsNQm5DRyBgNI+sbY7a219jZ3ehsY2NE9wuWIOkafb7wqda6Vl849zNLDZ9ZsVeqVOhEPm79WCgXCD0yIU0ZyuudxSV5WDLIJFxuEg/dIIGoG2Ul7HELfdgr0CvQK9Ar0Cvw2lGgH0mvwCulgL+HHOS5zuWpNeFguSjxtDV5xM+e2WZHEL65PmI0iAQHbCqFtaA6MVTacGhEecUbAXhTl5gZeTaQJ7ggtVF5A1muOroWEDfyiqeEykEKAm9dHDtPzUzpho8nxkCMGlHbXvNiH5fj6uEAi6kdxIFKM4u6MMxMYVCKn4rj5vHnmw9EgCyodrDuTBrcWMpsVbdNpdqsyGNiNAlsbEY2twqB95CNjSFra5HhEPJiVbtNtTYcqiNvOdKN57VLN6ZV29zkEW6y3m2rZq0E9N2SWmw00cYqLFQQ5lr8I/avPM7lix/lyqVPyON9gcxKhlkQeLfSo1at/uwV6BXoFegV6BXoFegV+NxSIGbGoMg6E+vSNkt5t+fy2pZCWji5O+HkiQ1OyE6d2FR8jRO76zJPG3PuzDobm2MxV9PBZhJMh5BRV4mjw7nagxgKwfoAs6AybWdCXkIwWcAE2uadB0BpyQTdiorQSCawlhGi8o4t4HW8bC3887Y6U7w1YR0msKerK77nRU19gGqKGbsQNfAcSFY/ZpglUmpp2lIlSm0uWnm9YTwCjQ6fZFNp/mUj7SoQeAd1mheBFwZvbsuh1m9LO59BIy9cxMyIMnSsPN8upmN4qR3TEU984oN88mM/x5Of+AD7Fz9JszzA9BjF9Dil1uMWaaSa/dkr0CvQK9Ar0CvQK9Ar8LmjgPNPW9U0YiF/r3k4KhgPBwQB52I+FVe2BAHpUCC5NslZXyvYUDgewCATgE7AX8OIhso6eCbBKnJyRoU5/mcKXc0Ygq6NuhGkykNei8Ha1ODQrSzleSkEuYjbkkw43NCle75bjOBmRldOPIyGrjbpTE7yrp74n8/sEN4fe6WPw2sVw9VYwNy5KydvqitSqzkK1pOgvVE8Zi0mz3+ipk1VZx73vUImJy/Srmuoa7+L6SPIbv28Pa3c0jiCFsg6k0okn2RoMBYS6oiYzXXzTIlpShGWZFmCwijyTLux4pZ67iv3CvQKfA4p0E+1V6BXoFfgs0gB/49f/HURN7m7Bc2QF1HclAjWUC6nVP6edzUTXM/FVAva2m3ehVWJnNKJwSCKrSJtW+Pw6797uT7OaUvxVk2X1jYov6VWpK5ryrKkrhsZiMk7awW5x/KagRs6jkMH7KZJVKLu5bJmqQEs5XEuq1Yg3tK0auuqeVOdJ1ztqInu9OixdQndRwAHbBS6pahrlUqmTQkaMxpHIGgH4E8Kcu00TPDd6imBMFKecMST1oXR8yyR5NxtmwoTfLvxKcfVvj4l/TNP8BY+89K3uaTmKKkMM+ta1jKDw7duGrQTSZSM8sQwrwXeFZGlkuewnOumWnaLT3/0CvQK9Ar0CvQK9Ar0CrzGFbjdwxsUhcB5wOovlSQWiwWL6RFJXt5MntvBMJJn4CDusOkmgBKIVkpvMXmvB51XfCgPeIZD/HIuOBdoi1VpRNU6FSKIbUkiczdPLwXfi0XJcrnsYNrTfH5m1nm4M/Wr4qpDZyvwblW26ur4WGtB/DUTlHsbDvDH9XjJIxA+Bbrjc2pUgnxNsSuXa0CDLCfPM43PxJ1Jes0E/XNB/xKsJkRp4mAqDm19wLxyxx2Fb5+WmURIYmqtcCZxGqleatdhwwy/Udp2QQzaejUzcvd6a0HR7ixKQCmF74y8nd56BXoFegV6BXoFegV6BT5XFHBwbcRLKTk0IlYyYZEhqtYpWFaeKU8OXTLRtFsUczn4JXl/m3aJv27hHuGRPN1FIQBvK0GpgHoJ29uZPOIImFtawWj2/2fvT2N1y9L7Puz3rLX3fqcz3KHuramrB3Y3m01SJCWREqnJMmRFtmMFHpQBsZXYyQc7iIHECIL4U4AA+RIECBD4SyIEzgcbseEJiiRLokRZFMWZIptkT+y5qrqGW3c84zvsYS3/n/2eU3WruqqHmt6qvmvf/ey19tpreNZ/vxfnt569z3sEr1XVYAqF+rlb71FrRa+7h2yzTqxXgttVx2rZsjxvx7RVtHvwF70FzWamvgXCitSHOtDnHv86w16RdYdmB3vhIL6pKnKfEMHkvGYoH0wmIBwj3RGzSIy6DmgKtIrTDvJNbuNR7yo21PVEOlREqzDViwG0SytBqCpmcShO67ieKlOq3lTzDbv8x+0NxT/IqY/7g9R/1+vaqz0GspnsYZcydTBZJiqtcDGyjkk3SiaxXm1eMkWBokBRoChQFCgKFAUeCQWSWOg7J2qOSd9RnASZCRTRvTQT2ZrA3BlrUouzRK5VyILSXqA9kATDm5ZxjLoOAtcaMzGat1NaVxNxWU1UO7RllfeKZHdd92pkexDMPmwO66o6wnBUALVXhN6EfHVTUdURv962G7yfLN8cwNfrjpXAvm2zFgGoDuQLcLQYCFarIKLqaK2xvZ59FKgU0M39QB4S06aRTcgXfpoZok5ZGm3UBd+yH95zC+/5CN9zgIR/WNzwlYQsEyWmu2bjqyVDp9VZ3zIMncozJqksVNh4070eZSsKvJ8KlLGKAkWBokBRoCiwcwUcRN9ob+WU2JpL8zqmkyDcqqpIMwmj+S8hYi39sKEVeyFgrxuom4AAjEGRa497htBgZjCGpMOrMeJBcOvWq1JSizdaVhtnNwdjvJWIOTuEK+IdPMhaBfWrK2rfOczLNv6KS9eybntZYiMUVBZxOr5A0GVF61WuaHe7hrZN8r8bXct0+DxnswkTzZGUFRlPRP2zLAcvdkkhstR0dD7mH7qmou0uPkWWjVcXANsLP/gx/OBN3sUWuqnBxVd62WuWIORKp24B00R9siYhgl/TlawblPWJcQBXsUrKXhQoChQFigJFgUdFgTLPokD4ASS4rPta6rmAKFLQm1OLAs/MZw1780ZR7kxmw5DWDEOraLFgU1DtUeMkKE6DCW4TDtl+7uVmJtgVpSkoGmUO12Y2Rsb93C2EgG9e39v56y5D2rDeLGm7NbHKTKY1lSLtmWFs623MjEHj+msp4y9pbtRG9L1UVHyzHgThPf76Sy9f3VJuSakj5Q2NFg2LxZSJv96i6frYJqD01H1RVpzpua1vnns/7P0d7U1nlLQSSxdX3B3H8ahzWW4k3Ewfiil1qDGTchYYMnRavWy0YlLFshcFigJFgaJAUaAoUBR4pBTw3/l96MkAABAASURBVHlLmEKY393wUK3HdR9OlTdzqO3o+1a6JYFvYLHXMJtXinQzwmvXnwuOz2gVUnZgDUFsJstqn+XApZEDbqYgabAKt8vzKH67PB8UOXdQ7rqOQKaKJsv4L4UOim53mzX+rSvO6aEyLCJT3x50NQ1B2M5XMD72b0YU7DvIR/Xlf6TRQo//vRiH7/miZv9giv8yZad5iiCJIQi4E0FzQP25mfKXxsXmv9DpdnH6ribhXe3tB+wsZCQAD20uqr/ZXUlht8hq2bHRM4a29Q9Igj4xKBnM8Oi39HqofckWBYoCRYGiQFGgKFAUKAq8ToERloR8l6kuOkxnAZW/l53pFOQ0JpOKxSwqCl7R1A5pg+B8jUeUvX6MNfESptXH5e7X3JKg2Ptz8/OHza9dGgqgOnjvKSrtf4lzPp+J7VqWqzO6boMDdcq9ou55NDPDAd6qSIhuNWYRM8NfK0FInvy7uhXFz7RYbJlOMrNFGP+oDqZIeOrBEmLvsR3awqiHKff+7uH9He5NRpMQr057FCFoLeRuRaWVBJK4KMWFVnmo4MLMU1T2Jt2WoqJAUaAo8D4oUIYoChQFigI7UcCRaTRxUH7IBEnyx9loa8kCo6nOwymDqqksRE8Rc3VgPc0ksrc/5eBwwf7eVOe1WMxwcN5CNdpMZVHm6dZUOO5mrz/POY9tPQ0hCPAnzOdz9vf32FOkfSFA3t+bcbC/YE/ldRPVT8LHGk2eKciugKuBR8DlcFaavPwC9vve4VrQHZL8BY/eHxx6xHvQwmEtPwc8+u1/zNEj61XQEFkHWUgBNw0gEVTGpanOQ3s2XZY9VPS2sz7C2278ThuOYqqTQZPJelSRLBBVWEkIUqVZTrhy81MsHvskk6sfp95/EiYHxFjhjwKyRFfzshcFigJFgaJAUaAoUBR4BBX4PqYswBzB0qt63lPZFoahEswGy4LdjqzocCWwnU9rru4LkAXFC/++8NgLoFf03RmpO1e9Df6qiLdziwGqaNTVaxZDVp2EifLdgoKtTYMi0UHQbVy9AjOdB/kym8CN63OeePyAxbzWWGsFqQXT1hKzW09QdN78izfShjzouiLcKKLtkW68XhwU7Tb2Fo18n7G/N9HYPW27RJ1R11GeDAyKqCfNUbipRQmvGtqyeFTJe777nN/zQd5qgKwLG62I0N1oLZIGmFc10z7BKjOdPcG1p3+Wg4//OZ76Y38FO/wU/TJS5SlVrxus+v7IRN1gZqN53j9Qbp4vVhQoChQFigJFgaJAUeCHTQETSI+midlDpuzrd0Gvw+frzGtEp7BMzgkTi4lHBboJETZpvSYIdOcVXD+Y8PSNfZ6+OeexK5H5ZEnFMTiEdwLhfkW+sBHM+6XOBbzDOUN7Qrd5QB5OmTY9h3uR61fhMdnQdgxqZ3klsF5hgupKMH39oObjT13j5tUpVxYV06rDhjP5dETeHGPdqfxcMgwnZDsTQrbs70euXZlxTdHuw1nNtDaNvUQJTV2Nc2yTFhcRBi0SNlkQLgJ22H7Y3gjkfs7FZiQetovit5Vo6LfV7l1rlHW3k256Imulo24dvP3zEGqwhqOu5jTNOR6mnMvaFPW5SDAkaq3WtFijbEUBV6BYUaAoUBQoChQFigLfjwLiKK/2EJg7T42mcnPQFJRHxYprkeJESLaYVRzuK6p8dcb16wumExP4ZsS2xDAQrAdFqdOwFs8tdQ0ODhpFs6/yzEdu8OQT++ztVfgvXR6fLAWyimx7NHu0XuduF2WC8KtXFoL0BY8/dsiTN67yxI0r3Ly+x3VB9lUtCG4+foXHbh5y9doeVw5nLBY10ybiEfhgAya2dOOhzWftQO3mqOnpw/ZQ1fc0G97T3r+PzqOgW0sSSFnJgH89jO4AImuSPgVZy5akRwUbJJnylVY06FFGloUqfh8jlCpFgaJAUaAoUBR4zxUoAxQFPpwK5ABuI3y9NoW+7xmGQVym8KhANoRAXddMp9Pxne3HHz/kcQH1408c4CB8QyB88/Gr3Lh5ZbTHbhxy5epi/AaVyRRiBSEOsn7M4+CPb+aH7zAf3wtrMeB80eDvcB8ezrkiKD88XLC/qFmICefTWn5F3L+sxcKgiP3Q9Vxu5pStE1OIO4yGY6RKdreH3Q3NeJsNbUOPWSbGSK90CAlkp/2aajIn2oTWVzG66U0zIcdA13WsVue8dvMoW1GgKFAUKAoUBYoCRYGiwLuggJmNvaSURgB3EHfbnovbRJBBMdAoqK4bxq8qnM4Cs3mUVUxnkarODGnNan062pBWxCoxn6oR321L+Pd/b9qleK/VIqBXgDZjGtNN6wD1m8hDGq8lcWT2X7rsB9LFguHh3i3DaIDBq8aONk3jPRj5B+iy0ipEiirQHYl6tpG1EuoDJD2+OG7P+H/8f/6f/Ef/+d/gP/7//Sf86j/7DY5XJ1rXJKbziR5f7P0AI5WqRYGiQFGgKFAUKAoUBYoCryowRrxfPXtdxqPcUUHRGA0PkLqJzlRHAVIFRDsFSIduSepXguD1aOQNwToCLZvVMb04zvOTRnAuq8JAFow7VONvPmDq72IX/+GG+pdNpw1NUxGi1xzohw0+5qWRtQAQEZosoGi62FGxWQVyjcqCfOBVuxiBEcAvQPyybBepXN3FsNsxQ06SPSvInXBxg5YyvW6GR75bKXTabTjLHae6sXfPj1glCT2pdUsym82G5XK57agciwJFgaLAQwqUbFGgKFAUKAp8NwUc/+y7VRij3Tln3N5YUYiGv+td1RArcVzsxXEJE5QjEEZpiFnXUHkey7fX0phHJPfGPt94LiRU3azi/lXzPkJI43vdUWNsLQuyM3bRZ8iq/obdZ/uGop2e7tyfKLlIUkqWtXrpU0fSyic1gTYObCRyXxkrf4dHNziGCodzpK6vxnaqXhm8KFAUKAoUBYoCRYGiwOsV+BCdmXy9NGUf2gfnMUWXU0ojgOc86Opr+UFclmRD3zL0/s0lLX13Ye2Gieg8ijKzAqd91+lah9cPIvemFv0J/ZTlO4wkMkx07VptNnh7NLa38/7cQlQdBXDVIW5Z/Oj+uaULfxnfrNDcLlJho6Pjq6bJ7GyXLDsbexzYJDG6Mb6y6iWk2zB6FfB3u80fOUy0tKptPEf1B9XLwYi6sbp3lK0oUBQoChQFigJFgaJAUeDdUyDGiFtVVWPq+aBwtJuZERUYrapIXdcXVtE0zfhHdCaTCev1WgA9CJ4Nb+NmFhmGPJbzPTYf1/t3izGgIUlpwP+gTrcRlAu4vQsTVZuZrts4Trzwmw/wFnbpm/ngWqGYGS5y27Y0umGdxNX6iM3Q418BM6aC7Y1WVKfDOQ7qZqYbOIxCezde5uZ5MxtvgueL7ViBMnxRoChQFCgKFAWKAh8CBRwJ3V5z1bnKI8mX5uegqLM4KwvQUsoI2QTFSj0vG8ZfgsziuoYYa3FahRFftWDVWAYGvH48Fby655xG3kvixKQIfHbYNo0t2A5aBJiir1U0+nagjg2bTTf2u/FfurRAn1ELU38+RiDIZz9zU+FOd/dopw7kLHXy1g0zw0wmUSFgMeCrqK2DYVxNLeKCxWyBr2zGttuL5VgUKAoUBYoCRYHvUKAUFAWKAu+hAhf8hqduPtSYGuSoM6W4ef5h87Kg629/dwYUlwv80wjpMdRY2IK+LwgY/Xjr/sXwb33xPb7yzmb+Dp0TdpME3y6gmen2RMyisNtN5xIu9Umrmg7/S0hJyxjFwjlfrjg/X42rnHfoQmleFCgKFAWKAkWBokBR4BFUIGjOD5tO32xXtJk3MROjvRNz+P3uZuJBtqaxwsOGygXaWdF3xI0KtqsgklXbYrXNWxjPk8q8WlYbN60KlHvf9jcdyFV/0wvvT2HQwwtIZlq12HZIPbLQcwJJlTGpmfT4oNIjikk9ZVo3VLpiZiwWCw4PDrdtyrEoUBQoChQFigJFgaJAUeD9U8CB/I2jCZDHoodTz7/Rxkrfx+HilyXHmp73jKeyIDZ00I5hQttl2cBqtRmBO8R6TCGQBeEeBU+eens3y2LP5Lmd2I7hW7L4KyaC6azp53wB4QLwrALrYRIaaglWYSRFwQcS3aZjebpkuSpfNSjZyl4U+HAoULwsChQFigJFgQ+OApdA/DY9GqPWYrLwdkyMtx32zQDY0fQNJj4UMSKSVrOHrmkOIURB95qzs3PuHx2zbjtVc6+M7PCtFmNzpckuulB+l7vPYJfjk4ORBNe4QCJuE3j7o4UqR0W5I8OmJbUDWeY3ekrDY1eubf/ATg6YbKcTKIMXBYoCRYGiQFGgKPCBV6A4+G4qkNTZ9zJVwes8nHr+0i6vXZ5/tzRcXPQ0qNfAIJLuB0jZOFfE+2zZcnx6pgh41nXIYsvkgVulqsKW97fHi852lvgsdjZ4Mg1tERT5HvMC8ECkipE6VONrJuvT1fj6idRldbbifLNUxHuNv0xvZpStKFAUKAoUBYoCRYGiQFHgbSrgQcyH7Xt2k7Y1TCD73cwR2K8/nHr+Vdt289rRkdTtssTzb2Luq3gRmf/CZRZZ9718UrmzoZcPck0l6NJlZx+o1Ge1c4dMHsQk7JaZGdH8zW6Y1VP+/X/n3+M/+Hf+ff6dv/bX+XN/4s9wONln6NJoXo+yvQ0FSpOiQFGgKFAUKAoUBYoCH04F/E2IKHg0gbyZKYZrVE2kqWsmMdAIvmvRd1SKNmVHEM+qq9OLfXcIvLuRNXUXb+hbaj02iO3ARFFwy1HPCiLLZcfV2XU+tv8Uj3OFn3rix3h8/hjdOikqPqOOE/wdcLTyoWxFgaJAUaAo8OFRoHhaFCgK7F4B/4XJN7Pv6Zmjo7/6MaKv4++bm13UeTj1/Fsa+FsQr1nS+Zsb8rsRWO9VNe3mnLZd0nXn9OszQrdmYgrgKixeKwRuCodnjdljZCoQZ1qK41+6/J5TfY8qhPeo3++72ygx/K8TxZwIEsjyQJaoQeUe/07nHW55NcA6w0V0vJKQlf+yJun7HqtULAoUBYoCRYGiQFGgKFAUeDcUCOrku5kuvxog9Xp+/i6YJUw4uDo7pW9XzOcznnrmCW4+cYPHZfOmhrYjCr6dLcXh46BJ3Jjkj+VAyO+iP2PvP9hht6PL1xxclgzWk3NHZq18JxvwpwMWI75iUYHOA0HAnaV6z4aBVsWJshUFigJFgaJAUaAoUBQoCjwaCmQB+Gx/Pr5qYk2gmU/wdHG4R5xW4skeVEcRW77TVLTjfefwbWYkQyDdK20ZrCULqrNg3ATZXSfEbpMeK+jRw7B11yPljPUE6TsWsAxfFPhwK1C8LwoUBYoCRYGiwIdQgZBZdivO2yVnm3POuw25Mdo0sOk3YkrII4D73C4CtW8890s7sC3N7mBgH9KhWzFvibMVKAm4wVcrbsMo3P37R9y7e8T9o3POlhu6oVf9HouZ4G/Tk7yrYkWBokBRoChQFCgKfNgUKP4WBd6GAs6PbdfS20AznRKvJ4wHAAAQAElEQVQmFYv9fWKsCbOKet6QHLTdSDwcBc8q8/bscNspfPu8B0yyGOPrJ+5NlEhBpos5Z4Y+07X5tch3DnqckMl0SgevJSt7UaAoUBQoChQFigJFgaLAI6NAbVgdxZCZb7z4LM/de4Hn7r/IKw/ugJeLJUfIFmybIr1BNbfaiDFVts3v5hh2M+xro+YUBdJhNDMJ6QpdXDapVtcNIdREKllUvtLVQK/HCn3/Q/XaieZV9qJAUaAoUBQoChQFigJFge+uQBIH9mxSy93VPf7hL/8Sf+8f/QP+/3//v+X3v/x5ztoVWTx5aSD6/u4dvq9Xw/s62hsHUxTb/zJRzlFXAmYBzPOSSVFvj3x3645uvVHku6fvB5IWLKidCcUJqk/ZigJFgaJAUeCdK1B6KAoUBYoCHw4FskFVVUxm0/EXLV+88wov3n2ZZ19+nrP1iul0waA6bzYbxXVHFPf0za6/H2Xh/Rjku41hVmGKbFuYSIxGcG2Iu4mC8Kaq2VvMmE4arhzuc3ig630iD9A0cxF6pa7fQl1dKXtRoChQFCgKFAWKAkWBosCHQIEf0MVh6KhMGBvh4PohB9cOmR7MsWkUTybSeISAjT2bbVMH912CtzsT/LAryy6aD65Itkez8Qh4rrBUeSlYz/Vr+zx2Y5+rVxumM6jrQIyR4PW8vmSlbEWBokBRoChQFCgKFAWKAo+EApah73v63NMp9S/j2KSezbC1Tuj9sBBBJ95GyQdid38+EI7kEcArQXWDOVSnTE4tMayZTDrqqmUYBkXG14p4S/UUeRXSPxAzKE4UBd41BUpHRYGiQFGgKFAUKAp8FwWCItlmhpmNqJ0U0E0KzhKMjI1lDrmWVUcGfrb9HcM85r9L5+/xJffkPR7iu3WfMEsSaRgrmQDcLWQwrWYsrcicMGmWWDgReN/DUN4cwtGmCLnaKFP2okBRoChQFCgKFAXeFQVKJ0WBD74C/spJJGBmo2VBtzKMKbadwAjdyuagg2K3OiZd8mKhps52s2+92c3YGjWB9YDgOwnCc8ZMEW0JSe6k0pKmWVNNzonVA0I8ZRsFT5gi41GiM5q6KHtRoChQFCgKFAWKAkWBosAPvQIepEUcSBY7ih/9zYjRdJ5E1qJJaWAyCAJvk4nKdR7ElrIds6N7IGd2s5sP6/A9moBa5y6olwcHclbcu/ct7t35CnfvfY3V6mVi8NdONqR+IJgi32rzXu6l76JAUaAoUBQoChQFigJFgQ+WAlGB2oBhtjVltJsY2+SomxKCDm5KXt117jA+Xnu18H3NyIP3dbw3DJZ0rqh37iEpJeFyBUXAya0WNCtefPErvPDil3np5a9wevqyFjorWTe+aB/8EYN6KHtRoChQFPghVaBMqyhQFCgKFAXeRIGgAGxk+8/M35qIZE9HqB5p8g2tgs6373wnv6yzXe3uya7G1rgByxJMjwh0st0vVjCuiwnKY1pi7RFsHjBhQ6gjlaB7bBK3TcqxKFAUKAoUBYoCRYGiQFHg3Vbgg9tfO7RjIDZvjLCOxHUezdoEGL4lSyTrFA3v8TcrlAGVKeLLLrew08EV9o/DjDovSCkQqkibsixRNVNoWxZ0XKszV2Jmz51d9/RdJs6E4gYjhHt5saJAUaAoUBQoChQFigJFgR96BTxy7d/nLRwknQeemjzFY8M+j8cDbkyuj/O3EMgxkcMGbIP/4UYboTHpXIYbO9l2Ct8Ivl+1UQSJNK5IXItMzAnr18ReEe92QxxfTRFw58ww/kuC7+SVixUF3nMFygBFgaJAUaAoUBQoCuxeAWfoLDf8r1w+c+Ma/8a//D/if/vX/23+3X/zr/OzP/mThMGvqoKzpf9eIXmMhTv0mpeN5td3Y+7HbkbWqP44IAcBdBjIEsfN6MEGcPAWYJv/OcvUk5VPSlE5Yx0vU13KVhQoChQFigJFgR96BcoEiwJFgQsFLEPXtrTLFZ6/ejhh1vQ8tt8wnxqpO2cM4I5B3kqtorjyEnkTQVTJq8FeXX6f90tP3udhXxsuCbSHIJAWgI/QrXNzuNaqxJ2LMRL06OChFlq9JHLuGWFc9V67VnJFgaJAUaAoUBQoChQFigI/7AosZnPqkBk2S3L7gKOjb9EPd6nzimkVxIpggm/z3y1MlfImYwveI2eysy3sbGQNnLXq8Gh3Dh3JWpJSrVcuhNm+TjLCt0k0tGoxN8MMMt1o6qbsRYGiQFGgKFAUKAoUBYoCj4gCYm6xotHkLNDuuLLI3Dgw9uKGSVyTNqdEYWQQeIdcSRXxo1ooIwBPAnOZ2vr5LizsYtCHxxxCwi27kiRdShJGiVYrZJNAtUojKXsqAUP0YlUASxd1KVtRoChQFHj/FCgjFQWKAkWBosBuFWhPV+S+h37J3Vtf45UXv8DLL/4Bx3efF3i3RMG1OXg7gCvyjeDbX1Exue2pkp3tO4dv8bXg+g3z90IE2rmh6ys6idalml4CorzpmplhZm9oWE6LAkWBokBRoChQFCgK/FAr8MhPzumvqWrqpoa85NZzX+aVb3+Bb3/jc2zOXqHZm4xfLRhSYARwgfdroiVUyC63sMvB3zh28Gj3KJDAm8jg3+zd16xkm9TQDRM1qRX5rnU1qmbQedmLAkWBokBRoChQFCgKFAUeKQWsgr6D9RlDd8TNaw1X9wOToGj46hxLYGMwl9dtzprhTcpfV+k9Ptk9vQq462oq/Qa6rqepZ2ShNX0kzq5x7YlPUM8f57GnPsXiyhMMKg9xStZqZhjyGP02s7dM32P9Sve7VqCMXxQoChQFigJFgaLAo6dAL8gW/1Elruw3pM0xjXWE1EEMr9PDvxfcC7zUxJ1uuwRw98P92Zm5ACZVolUYNWkIJBqyTSFMufrMp3n6k5/l8Wc+w/TwCagXioAHco5UakPZigJFgaJAUaAosCMFyrBFgaLADhQQQCNqFAzCsBE7rkaj32ApMZajzbJ4Uufjt5t4qrKxXeWZnVnY2cjjwIEoAd0cpHWGgtn0KsvVhE2oWSvSnSeH9PWepJuy6QObNik23jCbzDHVHbsqh6JAUaAoUBQoChQFigJFgUdDgRihko1fR50JgupopsBshCAbVUgkRcNz6Mg2kFQWUqXouF8POtvN/i6O/INPQAsSwTPYkCVWIEjAYZA48qqXoBurWMqGZo+VRVrBeKhnkrfCzCBlylYUKAoUBYoCRYGiQFGgKPDoKOCvbCumzWWE2ywoKBt1LoBMzoeuRRJwy0JLvrAROnOteo0qqK6Ou9h3N7LP1pIi30nw3Uu0TLAsns4M0m2QhqdDz1oeLjHurza0Ejc0E2JdkQTpy+UZqA/KVhQoChQFigJFgaJAUaAo8MgosBkSaQzCChoJ5CQTPPadztuE0JEUerKi3ilsdD4wbv71g6JOXRhPd3EQ2u5i2O2YIaPpZ/LQahUyYKY8AzkYvaqctS3/4J/+Cr/4q/+EX/yVX+ZL3/gGXU4MOaMgOXU01Sp7UaAoUBQoChQFigJFgd0qUEZ//xTw4LYgEKsVqY0VFhpxocy2hlWjM/6qCf7aib9yYglhJ8mvZMdfNz95/213I1/MVesUUITbBNVB4D3IsrTcwvea3/n9P+A3P/c5fudzv8/zL73Aqm8F34kQE02zFfeiq5IUBYoCRYGiQFGgKFAUKAo8AgqEKFgMFSkb3ZBpFfEeksocvKvJqEAScCfr8Qg4Y1h3LGak8IvsLpKdwzcKXmcJJ+bWQ4NAcAjXCiVrbbIeVjz+8We4+tQTTK4dMLl6QFNPodLVriW1nervQrYy5ndXoFwtChQFigJFgaJAUaAo8N4pMAwDbd+xWg+cnsPJquZ007DsAuiao+X4nd5pQhwm4sUKE1vqKsqA8jrsZB992MnIGtQfG/S+aokTqnqPbpWZ1zXWL4msoOm5e/6AEwm0jMZZkMisFfle04RIhdxPmZzf2jRM2YsCRYGiQFHgUVKgzLUoUBT4oVcgKwg7mc6x+oCnP/kn+NiP/0We/NFfYHLjCZhOxog4Q0O1ucpkc426n1CnHgunEGWKiO9KJNHrrobWuDkw2NYYX4A3tq+f9Lo4gCLg4/UY6UKgl7dZjw1yGFQPLVqyDmUvChQFigJFgaJAUaAoUBR45BRIMFkccvXxT3B480fZf+xHqPeu0SvyPQTD2TIo8r21apQnK5Cb/BcwFdgdC96Dw/fqUjj7vaq839flkqAcPRMIYuug1DyVeYpvinan8YUdFfp5saJAUaAoUBQoChQFigJFgUdGgTCpWXU9m94YmNANFRbn1NNDncctJYaeQQHb0aLnk5A76FqFv32xK7HCrgb+XuO6YyYI9/d1olLLRkxBKB7AXzfRsexFgaLAB12B4l9RoChQFCgKFAXeXQU89Goh4N8o2OeaLtUsV8amrYSIM4F1I+iGwZJSh27ZmPeySCLKIedJJTvYdzfyGyb7+hVIGCHbgVsLFrRYIQ6ZkGRkUOrNkx+KFQWKAkWBokBRoChQFHgzBUrZD60CnVgwVg3T2QHT6RWwfbp+SttFBgVtRYv4a8o5dErdBidIWZAJ0tndFnY3tEbWKkQkrYxjtB4FGCjArXMI+ueRbj0xIAxGJRvPVW5mYx2zbTqelENRoChQFCgKFAWKAkWBosAjoUDKwutYsW4z9x9suH9/Pdr5ciDGOR7UffWrBq3V+QVn4uAt/BWg70oojb6roS/HFXgLwi+h2+nbJIgJsv11EwdvB/DYm6LfplIIqmxmmBll+74VKBWLAkWBokBRoChQFCgK/FAo4KxY0bA63XDvlSNOj1rOTzrW54k6mlgxyJK4cdiaf5V1Bm+nUDi73D4A8O3TF4Dj5nk3Y/yXIrEPVG6D8lrGRF0JMjNDDD4aZSsKFAWKAkWBD7gCxb2iQFGgKPDuKZCHQZANTTVl2iw4XFxl3uxj4kXFdAXZiBbTQ+bnF+YAye62sLuhtyOn3BNCICUJpDRLkGAV7brlI48/zb/2r/yr/Et/6a/wb//P/xf8zGd/ir7raWIz1s85bzspx6JAUaAoUBQoChQFigJFgUdCAdMsUz+IFQdmVWBztmI2mbBaLqlipG9VQYxowsSAjSBeiS9jQtFwmS7vcg+7HJwx2p0Vvc4oqP2QK0FCBWIO/MTHf5wf++iP8vEnPsqN/WvM66keH9gI330aHmpTskWBokBRoChQFCgKFAWKAj/0CogPp9O5It8RBNimw/HRA0H3hioY4vAtZKuef2uem0mUrSUxZhZLqmBHe9jRuG86rAO42/ZikDiB9XLFRtYvN3SbDb0s6VEDMdC4utvK5VgUKAp8/wqUmkWBokBRoChQFPhQK5CHpMi3Qtwp8eTjV3n85gEffeYGi3nF+rwVQyKrZHE0B/AgUA856ULPLrewy8FfG1tCaNUynmuVgtYjLpJ/u8mimbGoZkyrKZPQaCUTxqj3IAAvke9RsXIoChQFigJFgaLAh0iB4mpR4J0rEOuKUEXq+ZzcGwAAEABJREFUaeDKjQl7VyJXlU7mkT53ZAtkTFbJGpLYMhmk4ODt3On2zv14Oz18AOD7Oyfv7+hYNoG2MXQJ6zNhgJqKOlZUlQQPgbIVBYoCRYGiQFGgKFAUKAo8WgoIEVHgmyEPtMOG5XrJvaNXeHByl3V3QqiyYBtZRcr1aJkoCIdsGf/+b/8awl2ptlOCdfF84tmSxEievbCgRwTIAi88+xwvPvcCt196heMHR3SbXvIZMdRYCHzYt+J/UaAoUBQoChQFigJFgaLAD6ZAO/S0aWBQJNuazLUbBxxemxFnmfWwJgkRkwm+TfCtdLCgusj60X6w0d7d2nLt3e3wB+7NXoPuSxjf9hFG+J42MyoH7axSVfX3dfxbTvy1k7ZtVVj2okBRoChQFHibCpRmRYGiQFHgQ6nAZDplujclTAJ3T15hwzl3zl5W5PuMZhYZTKBtto1+K2w7wvdYlsaAbzYHy91MPexm2NdGzVy6cJGOMJ5UmraVciSnin4IMpOYAYs1sQ7EGPH3d7YVy7EoUBQoChQFigJFgaJAUeDDo8Db83Tk5k4BWEW/X7x3i//iF/8m/7f/+D/i//43/iN+/XO/TajEiiRizuMAWVTp8O2p/06hZV1/fcR3rPd+HcL7NdBbjdMnGBywMczcMtEGkpRNEqYbIqsu0OUG6hl9MM7aNefdhhS91+SHYkWBokBRoChQFCgKFAWKAo+AAjEnJl1HzQAHE77ZnnJ3ETnZn3JfjBgE25Mh4Rbo8V+yFFJKmYpqmND0NQ7hKtjJHnYy6uWgvvIwd8FUEhBvS64sCM9EMiEmZrMZs8VcjxDmWFXLIlVTU9VRbcpeFPjhUaDMpChQFCgKFAWKAkWB762Av4JsKY2R7SEaGyHhsg6sa/DXTbyHmDJV6jEGnWayJQV2EWs6bwZ2ue12dM08CrPNpJry/i63m5QZwTuGgatXJ9y8vsf1K4LwSaBSdLyS0CZM7/ueshUFigJFgaJAUaAo8I4VKB0UBT40CoyvHBuC6SSft2aKhgcME5mbSjFFvAXcpsh3kIHXEzeqfJv3SruxsJthL0cNkkmh/1SJtwMjeOvSKKDEqUJPCGtm047FNFGHjtyvZYPaqeJ4DJ4pVhQoChQFigJFgaJAUaAo8CgoIKj210hGCNd8nQRHE4CbOXqnMdKNDbqaQExpgu8gg8zWVK7cLnb3dRfjPjSmR73dtkU5SyiJarlTbHtF6h8IzI+JdjqeWxKA6zGC1/bv+/b0XbfSYVGgKFAUKAoUBYoCRYGiwAdSAcfn7VcJbt0LCsZWguog7jYHcOUFj/irJtnfaWZsocpKBeI57A685YR41o87MssBtGzxdNRGfozp0JMF2WlYKuLdUsczwfcZ07hmUmU5bfifFU0pqUXZiwJFgaLAD5cCZTZFgaJAUaAo8N0UUAxboJ1FhP6Lk1EkHmSVuNLMA7q6jlhRdbwXZ0udOY8j/PainZrod6fjg4QabXRjK0kmkYYNDOe06zucPHiW47vfpFvdFYRnmhDwV1T8u77HZuVQFCgKFAWKAkWBokBRoCjwbijwge9DcVtBdCCZCagDMRlNikQxpY7jNQfzRKW52GjB31NRDgF7GtPdHcLuhvaRgyBa/L1lbixkXBsH65QHAfiaF577Et/62u/y3Dd+n/t3vk3eLAmWCQJwN++lWFGgKFAUKAoUBYoCRYGiwKOjQEIIm6sRvitFveshUg1+HiVCxME7o7zqBJmlipD9XObl3l41d7HL810M+9qY7kA06FOH/9Ecv2JmNLMJQ79k6I7Yn3VM4pJp1WGVMbSdVyNYNablUBR4zxQoHRcFigJFgaJAUaAo8MFSwCPcdUMlDgwtDKcdzRBg2eGvoCh8i4ARBN1ZEXFP7SKFiixTsJxdbWFXAz88rke7sUSWuRgJ0XgGy0lrkxUBRbtZKb+B8etilGj3dllp2YsCRYGiQFGgKPDDqECZU1GgKPDmCrxy6w6bzYZa0eybB9fIyx7WA2EwoXWjRoFkQSxpsviqJV1NIksE8Kq0kz3sZNRXB3Xg1on56ybDCN/ZBbkww+VpiebgvcLM4TupQdmLAkWBokBRoChQFCgKFAUeVQWe/sgTTJuam3tX+Df/jb/Gf/jv/u/4P/8f/0P+7M/9afqhfUiWIPAOioLLxJcZ0zXPK9nRvtvRLya9jXj3JHMAlz5alaCVTMhIpk62IdIRc6+LSSIqMVT/ooOSFAWKAkWBokBRoChQFCgKPBoKWGK1POXs+B7t+pTrsykNPfuhZhLBBvEiCZGiGDIRchqRWwXjnsfj7g47hu8EEhAE3UGmfJI8bkguN5N4Zp1KW5mLeSmZp4myFQWKAkWB90WBMkhRoChQFCgKfEAUSFSVMZtG9iaBqfjx7MFt1mf3Bd4ds6YSMw7y1Tkxs2VNz2/fuMiqn42dbTuFb594toEUPOqdSJYYyzzyjZYuoywJf/dbaupMAuro+1hvh8K5D8WKAkWBokBRoChQFCgKvB8KlDHeoEBqyf2KvDmnUv76wZzDvblCtz3HJ/fA+jE/BnFzVn4AnCPdlN3hvlP43s7bgXsgC8IzmSR5XCKUbs3PvHRr3sbBOynjv5zpeWXLXhQoChQFigJFgaJAUaAo8AgoEMSL/scYZ4p6hzhw66VnefHZb3D7hW+Ruw2HB3sgrhyNXnmZCNOUT4LypGAvOmdH2wcAvlFk22RRjwiikDupQCJJtMECQ96jzwejDcxAtVywAPg74ZaVKfsjpkCZblGgKFAUKAoUBYoCj6wCirzG2Gj6YfwDjK+88AXu3fpD7rz0hxzd/gbLo9tERWgTEVVlCAl/yyJbEmeKH9Vyl7sz7M7Gd3BOfabKE2b5CnkZqS0zn2eGdMo6Ddw9W9BVn+HOyTXO2iswmTP0G2qpWfU2ovjOJlAGLgoUBYoCRYFHT4Ey46JAUWCnCiQq0rAPfU0dlyxmdzmcPMecb7Gfj5lPaqo0UWB3ThcndCHQC8BH+E6BILNH96sGIQbxv1YnpJqQGwkFOfX4I4Ew2WP/+ieo5x/l4PqnCdPH0AViXVFrNeNfrr7Tu18GLwoUBYoCRYGiQFGgKFAUeJ8VEDvmSmPKbEO0YypZzREV52LFXkxpoLOsMK3//Z1sGYdMf2siCr4Du9ve6djv2HMzE2wjM8yi+ov0ncqY0EwO+cwf+1me/sRn+NHP/hRXbzwFKRLilLZPqpdghysXOVv2okBRoChQFCgKFAWKAkWB910BMSD9xaiBjLNj0LmbEpWEnMZSy35+YZbAjd1tlx7uzIOgyHfKgyA6Y4Jv/zOggwA75QlVtUffBpbrhDX79Co/Xa5pVd1CQzWZ7szvMnBRoCjwQVCg+FAUKAoUBYoCj5oCAXEhgkEB9jh3BWLTGOWOKhHampcmtpCdFAVPmLfJKpKx400e7tYDX5W86oHEQ48RUqoZlHY0DDYjhQWpljUzhjChk3BtyhL41ZYlUxQoChQFigJFgaJAUeD9VaCMtiMFEli/tWziwUoWhdc1yUby1rUk4B7YgnoSgKuIBK8zne5g3y18W5JYA1VImEm8LKDOUiFWgu+a5SaxypE1kXvna9pQMT3YJ4VIq2j5ut0gzSlbUaAoUBQoChQFigJFgaLAI6SAw/cI0o7XNf7GxKCgbVYEHCE347WE5bQF7/zB0Wa38C0dUmoF3sNoKfcqkWQW6TFONx1/5xf/Ib/0K/+Uv/0P/wFf+vrX6UyAXgWaaU1s/B3xsUk57F6B4kFRoChQFCgKFAWKAkWB90GBJKDOiKxBoJ2pyXl2YTVCSHzztytMEG7ksShklVrSwU3JjvYdw7dHvntCzFgYtEiRSaDxPXAJsupafv9LX+APv/pl/tkf/j7PvfISY42oo7g7pV61diugHCh7UaAoUBQoCuxcgeJAUaAo8EgpcAnRub6Iei/EiDMGc/gWJIonUR0HbsVtP1DS7Bi+MzEaXb9CiSAcQXhm3S2ZzSect0vmV/eYX99ndm1BczDRykX1FS3PdNSCdspWFCgKFAWKAkWBokBRoCjwSCmQswdia/pUMeQ5637C8XkWfM8gR8W7leTkB8XGFR/PW3nMDHMi356+e8cfoKcdw7c81apEyigjgUaptmlSPoeeQRHxQWnnqfUq7fCVjOVeaxrVHdtTtqJAUaAoUBQoChQFigJFgUdEga7rGNqOZFMeu/kjsk/y1DM/xvzgMXpxeR6R+0KMbMqE0VLOipTLvEglu9jdk12M++qYSbmkeDYk5XxZ4mkSWAu8LdNbRyf47gXeA/4vkX21k1RXpipqV/aiQFHgA6RAcaUoUBQoChQFigLvqQKT2YJYL2gmV3lc0H3zqR/lI5/8GQ4f+yghTCFEcjDMZO6JAHwbCM+iSTGkl+3IdgzfpmlXMnfDUz8XhitJwu80QncSgA+yTjYI0QfBd1bwOxME32pc9qJAUaAoUBQoChQFigIXCpTk0VAg0G0GzlcZbI/VZgJhn5QaztY92aLA2/kSVANdJBmj6WSn+9arnbkQJEiELMGypw7gW5dcqGyJwQZ0RAsWvAw9RjCpF1LAVBhy2Jn3ZeCiQFGgKFAUKAoUBYoCRYH3WwHxo6AwUQmwZwLuGZuuoe1qWv8FTGvEj/4dJ6onbnR2vDShI27vt8cPj7dbcnVwzo0i2Y0AXCYRt+JsXZSu5JBlhnh7W4hJxkgQrMehomzfXYFytShQFCgKFAWKAkWBosAPkwLOhFk02Ez2mM6vamoT6uYa3aBgblwwW1wliRMHnCSDrgeSjllttibs1PmudvdoV2Nvx5U4aJXCmHr0211y2172o0uHHh/4+zuBqIi3WyUJPX19Xa9frChQFCgKFAU+EAoUJ4oCRYGiwHuiwHrd0rWZ1Srx0kvHHJ913L5zwvHJOV1S4Fbh7SxKd8ODvaJGM1PWLb4nPn2/ne6YXINAemuvdzgpvq0YuKi7TpGJWx+ohyD0Vn2JhywFrVyMshUFigJFgaJAUaAoUBQoCjxCCjRNQ1VV9ALte8cnLNc952cbhhZq/TMxJJZIoce/NW+bJnGkjcYOt7DDsQlZo3cDc3/jxLP9WquVJfNpTbc5Ya5o+GyVWX77PouV0d8+o10uOZju0VpPHzPJklqWvShQFCgKFAWKAkWBokBR4FFQwPkxDz1BFNuljsl8hgLdTCYzrIPYQy08DAyksKGtV3TVhhw6TGXbv3y5O6XC7obWyJbIQ0fqM1niuYgxRsyMpppwZbbP/+yv/uv82//jf4t/61/7n/Ln/uTPc2V+SDcMbLqOHPXoQN2UvShQFPjeCpQaRYGiQFGgKFAU+KFRYEgMfTsCuL+Z3LYK4IoNRZHYkLGcZIxB2mxZcC4QF3cqi2K32wDwjsQIOxr3tWEF0ClpiaISf3wQROBJjxCCHgosBNqfeOYzfOajn+VHP/FZrl+7SVK9tt3WNzOdlb0oUBQoChQFigJFgQ+4AsW9osC7qkAUwTf+PiYAABAASURBVA4KxlZVYDJtSDYoeJtpmkrjOC0qed1uAu6A+FsBX2OXW9jl4D523UT8PXjTM4QoEIdAu0n0nVGFhvPlhtP1kpOzc85P17QrrXIE5k1s6Pse88beUbGiQFGgKFAUKAoUBYoCRYFHQgF/U8L/6GIl2J7vTZjPp8z3p0wXE6GkIt9SIWIiRh2zjbxomQ/EFnbrRcJcCevlRpJpT0bqjSz4zqlm0uxJuCl1mNPUc2KY4IIHRcj9T4uqxYdvLx4XBYoCRYGiQFGgKFAUKAq8bQXMxIoMoFB2Pa2ZH07Zv7KgmUH2V0503S6gO6ZqjHozBmyDrhu73HYM3yh63UqEgUFCJfF3FnxXFomKbJvgu99kunUmWM2saTAJ2fcJM6OO/mhhl/KVsYsCRYGiwIdPgeJxUaAoUBT4cCuQGIZ+ZME+tyR66nlNmJh4EvwPNF7Oz9+QCIJuSxFLiDnt8tLO0rCzkS8GTrnH1fAIeM7+PMCoBN7R/+COFjTH9864/fId7t85Yr0c6DoVDkkwbgL0SNmKAkWBokBRoChQFCgKFAU+NAq8K44O/r53U5EYWA8rhtizYc2yW2GOhyELzqMi3oYHbkcAz5Xy78rw76iT8I5av8PG/jWBFo0YAyH4YwAJlSGaSSytXLpMFWpW52tOjk4UAe+oQ8S/2zFYpai5wJ2yFQWKAkWBokBRoChQFCgKPGoKxDqSq0yrf711bNKaVVpBZa9K4ZFvSw7d4aLsMr043UGycw882t2ngZSSINxGCNdihgw00Ri6DQeLPRbTGcJzJk2kEoBn1a/LaydSqewfagWK80WBokBRoChQFCgK/MAKxLoSK2acIf+T/+w/5T/5L/5T/l//3/83v/HPfoMoVkzj2xRgFhXQDeJMIJkfRtZUZmd72NnIFwObGWams6RHAVlCJrAk0FYi7/w7HHPqcOv6DZtNS9u2inq3EnJbl7IVBYoCRYGiQFGgKPADK1AaFAU+rAr4N961XTe+ZnLWLTndnHLen7MclmzGSPiAB3j9dROfY8Aw25oo3It2ZmFnI48DB8wxOxsodZFyHlTm1hOsV6TbmE0r5rOapooqQ9eTnigEnVeUrShQFCgKFAWKAkWBokBR4FFSIECMpBDpFbbtdGxtoAs9KSowKyl68eSQ0hjsNotjtHv8/UJLOHaOQXDV28UedjHow2O6IBDG1YmD99Y6/O+DBgl0cDjj8Mqc/YM501kkxoyLJ71HIXnXttJRUaAoUBQoChQFigJFgaLAB10BB+cQaywGqCNWBagzqTaymyYw5DSCt7LiRvMEgqnMy7eAvi18/4/h/R/y9SMmAm6XpUGrl1fNNop4G4t5UPQbqiCxUqunBf342knXbS6blbQoUBQoCny4FSjeFwWKAkWBosD3rUA7iAVzxqPbvWX6AK31rOnYyAZnxod682i3AFJR76xSNzGlcrvY5eouhr0YMwdFvE0nQasSrVwkngUwF8w6suQLsSdWA2EsG3RxK5hHyAf/zUzKVhQoChQFigJFgaJAUaAo8E4U+LC1zQp/Zw/gjq+fGA7bSQyZLDEorOtR8S1wI9YUP6osiSx9nll1PN2Vyc1dDb0d19/z3uYQgJtsC9cm6cg9fbdm6DejZUW9hevUVZRVAnLKVhQoChQFigJFgaJAUaAo8CgpoOBtrBsFaysEjgJvGAwIBjEQcUYU4kZG3B509NdQBpTbMXjLS+SZJ7szX4WMJjGyRDOTUnInSyDLa9r1y3TrFxm6l0n9PSyt5HRSDQmaI8FZfTx7Z4fv7MfHeKO91RiX9d7q+luU56BJ6IOTL03nY9XL/hK+OvMpJgu4Zc3ezyGpppuSsr/LCpTuigJFgaJAUaAoUBT4oCrgbEToREIdQ1La9dAmrEs0QxB6M9JSNNGS86XSIWdFwA0TpZvzF7vbLmlvJx5sxcs4b3cSz7Ra6fUYYZAwjfKb89t862u/zLNf/0W+9qW/y+m9LxLDuQLiG4kXCdbI7yB7+3vQDXDzG+EAvrVEII+Wc1LnGTMIGsrMdK4Vlor7YVBeGdVlNM+ryHf1y4Vlzcktqbq/KuPm32ueVL3v/Y8FNaQhamERtZhIGlcV/bUbfbAGy/QauLMat94qssk789Wb6umj58MVKwoUBYoCRYEfEgXKNIoCRYHvroAYqLczOo6pY2Yi3ro5ucZ1O2TRVkxFUrHrGIYNXZapvsVKUD6lSVOq1nkrsKttdyNfzFj8ib+fk0wrEjcJZlmAmxORDZNqxTSeMoknNGGpVp0AVYnqgeHteYeb5W0H21Q9bjMqTMTKCIJftDkwZ185JcPMVF6N3zXu5SnJf7/mpuvZ5zD6GFQ3gvJmpsVDTRWbrVX6IFSRSmPUIao/YBw7kem1QhNca8XG5Sz14WLc3McLG8/LoShQFCgKFAWKAkWBosCjokCibiK12CqIuSoFMO+9eJezW8d0x2tBdh5xyiSHo1MSS6maziCkQFShycaCHRzCDsZ8aEgfXlFciXdZ6DgdctZpJuREFUzACv7owILKBbCQGcZ/iXdjc06+tMv+vOckv4yIb34+6DAoXO11zaJguQKlymDB87XSBosVfu6WVPk1i6QswxgygutMpdWYG2GjWW1AoO0fEjPbjq4xKy1E6tzhVuVerZM+VGE0ylYUKAoUBYoCRYGiQFHgkVIgipFmpFTTnWduHtxkr5rz9ONPcfPaTV2rRG/itwvANrORKZ0x/a0L5yznLXa0hR2N++qwWRIlE4BLmG1hElz2IOAMAtGQBp2LVLcXx6OvXly88eQdH5J6eMjGyLOKLnZ/RWQQdWcfVL5yaX5DZVWlxxdxSowTYpjIV4E3MqvUQ8SUvmYut2lqF5YzKbekdE7SY5HB+nFJkQ1MfQQBfdQYUe7VqcctCr6j2uGbrnlSrChQFHivFCj9FgWKAkWBosAHTgHxz/KkI20iN/dv8Ff/yv+Q/8m/+q/z1/7qv8aPf/qzDG0vjqoxi0SC/iVNwa0HsRbiS3a4hR2OfTG0SFMibk+SBMqYi5KTHgtkbJBQI/wmLGVVG3DwzkF5N5W88z2pC5nAW0cfXefyS54MAt0sr8xvYKwJgmwLNVm3M8nv0b0+0HdG1yW6No/WbhJuadASQpYF7zlFyBUO40F9hBAwekyPQ3IY0LKMrEh/FniPliqi2lWa92iKfld5wHJCFcnjgiXI17IXBYoCRYGiQFGgKPBDp0CZ0JsqYDlQhwV1njGh5pnDm3zi8Sf5kRtPcnX/gM2qJeif2ZaRAkYwcaN4KynMOXKksbMt7GxkDZzx4d22Coy6OFgigRxKlfcyhYWdS9XC6yq52LfipYuzt5tctNdAFzl1tPUnyz/TTTWLmKcCbvy1kQGGQZDdZVbLjuV5O6aeX+mGL5cbnbcq33B2uuL8bM1Yttqw2XSC8l6APgjYs/qN+GsqQVFuk2WrBf9R/dcMfRRkC9Y1pgO36QqjyUW1RB8+zxUrChQFigJFgaJAUaAo8OgoEIhW0YRIWp3Tnt2nO7nH6uy2gpYbplUcpTAiQca4ZR0zyTJ5i3k6380edjPsQ6M6QLp5kVYkyALJz0YLAtJaFqwRbkYQCLtoSXUGrV54h5sCy/iNeG1EIxNGQ6n5eIpE9wNs2oH1ume16jh3yF4LstcDa0W53doOui7QC5r7wRhSUJs02nrj9dTW22xalkrPly2rtQB+DW0LvSLjWZCf8xTyBNJsa7kBAfjlVH3+o49a0flH6bL8hzwt0ysKFAWKAkWBokBRoCggBRLr5RmNKPZgZlxdwBOHE+Z1K9TeKLi5wsxUb7sHwVLYZnGGcva7ON1JcunLTgZ/TRYwCcN3bIHo71HHGYR6axbHWi7emHlXDqZeTDdEhkviVpEF3WhllQTSXZcZwXu5HsF7pYi3m79K4obDsezylZIYG2KsmEym1HWDf8NJ0CICgiLaCX+XvBsSx6cD5+fqewP+ykpKSIuIjf9Ap/KjJltFEmwPcs0/NFl5xkWLCihbUaAoUBQoCry3CpTeiwJFgQ+SAlcO97DYcXrv27z4jc9xfv9rLO8/R25PiON73Q6WATMRlexV3/OW9ZK9WvK+Z8L7PuIbB1SkG1lVVXRdhxHF2RPoweq5koqzs56k6O+gyLAKqCYzzEwRZoWL+e5b3/f41wOaGSEEfPNzT81M0Wkwh2KLJJFtFkCHOCFW8kH5k+OlAHnFmb9Ksulp3S/5WNcTmsmcWr7EegrqIwms3XoRc6vDphtUP7Hpu9G6YRBAI2Y2RbkTmy5pDlONu9AqLbA8XbI6OcPyQFOBJME3BdBpLXIuWN+kjJzDx+uV9evFigJFgaJAUaAoUBQoCjwyCogb2+6M1D1gb9py7+Uv88rzf8AL3/x97t7+FlFYlnLPkBNJsCSsgoT4ysRgUQHNyC638HYGfzfbmABy+zggj0CtBYm6N5ki3dZwvoRVawLzyKYNgtRMEoSaGta16qjmd9tDCGO/Zt7nazVzzuNJ1oAmsK2qKSFOGLQUWi1bTk82nByv2HQw9AFyRVQUvhZox9iAItHethsBOjEMGT/XBWIMAuc4Rryn05rFYsbh4YIrV/bY31/ofMF0OmU62WMybwTopscn51R5TZ1XLO+9xMntYzrNXd0zGKSmITdThhjp8nasSKBsRYGiQFGgKFAUKAoUBR4tBUTSIYnbOiye08QzGjuhtlMqW4MNAmzVYbsJoxA2bk8u3xoY023R+33cMb0lolYl8XJJotknAWVPTTLBZlhw9fGPcf3xH+HKjY8z33uMGOaCb7mtCLCpLVr9qNlb7lGwGgTgXuESuD3vlgXaMdb46yVJN2FQVNtf/VhtBpbrjnWbiGFCCF4n0g/Qdhl/f3u12uC2VOq2FqVvFBbvVEm7IF7ArEFqBdAnUxA34/moiHaogvINk1nFYh+BuXEwjyzimj27z3S4j7V3oV/hfzF1k6HTlAd1MMSKwRcMmn/0VNcoW1Hg0VKgzLYoUBQoChQFHnEFxm+989dLbEWFw/c5tS3FbC0IzF2ehODJTYwXRHshg9BpNL++K3OvdjU2vgoJlqSEqNYBXKpkM3oJ1duEvlrw+Md+jCc//lmefPpT7F15EmsWSFVE52N770MF33V36L60y4pmNopvoRqj6eM3lqwcuAeyf8WfoNuj3GmIIwC3/kuVq57VcsNGYD70pnqyrDupTi/7fy2Vi/4C93gNvFovuHcwTyqP0VAQnUHTv3IIV+Yt3ek3Ge7/EfP+BRbcJ3b36dslGpIzQb9DeLZIpah7rQ9Sk01KUbaiQFGgKFAUKAoUBd43BcpAHwQFkhgIpyABVqSlyhsiG5V0kAeScuN1OeuwO/LieNBllY3Nle5id392Me52TIF3kDwe/UapmTFYoJN8veB7qPYEyHtQiU5rWZxDCmRZpWh2rSjwtqO3PjroXtplLTMbszkbvaB2ue7Hd7rX7QC5wgS3SXA7aJzTs7WAu6OCrofHAAAQAElEQVTrBnKIxGZCM5vTTGdM5nOmi7nSGc1sKpieEOoKq9R/VFcaR5yOd9tnnQcNG7PqgNVKVUcBc7KgfPngq9x57le5/c3/juNv/yrp6MtM7B6kU1btGUfLM87aFv+wRauo5Z8v7Ez9UraiQFGgKFAUKAoUBYoCj4gCIijxUMOQaxAHhaSSNCjg7RyngpzJ4smMeGyE8CRlLmyMll/kVbqL3XFwF+OOY4aMotdJ0gxKlRd0Z4nUu1ktzp5x3prgtaEbaoYu0vcBS4ZDZ+B7b69FonUjdDMuW/i3jfgvY64U7d5seobeCNbg4D2IlNeKcns0HIwoyG+mc+YC7MW8YTqJXP4ypL92Xgm2YwyYmUyfA40zAr+oerlcslpvBO8+WYjR8D+Tn/Qh6fqOxRTN6zYnD75Me/RHdEef5+zWP2N9/8tQn9JUGwat5Fb9hlXXSoskWB/USP0pcQ3Z4VaGLgoUBYoCRYGiQFGgKPD+KhAE3+LE1IiHBOCDoYLRnPsgIPomU41ubZkxYfQ6Fz+NqbI72uXdjka+GDZKEdPjgZGmVebR5ZSjgDOS4wTqxWghLgStE0xQbhaxBKkf+F7waWaYvWYaAgfjvu8v/thNTxoCMTYE9d3rBvo73b0AXA4wVXS7mU503VvqHg9oASDT+INWWoPOk1KH6ZTUl6Dab3zWDHIe8Hzft6zXgvDVitaj1ymNPpA6JpNOEfMV+82x7C7Xpkfs2Svk5XNw/Dx788ykkf/RxxzYbDa0qzVsWgmQsbz1qxyLAkWBosAjqECZclGgKPAoKpAF1WI2yzPNviFSE3SMMnPgFkcmTzHIMtUCgRsOTUodnhwkx/L3/xDe/yEfHlECjEKoTOKYxRGmLSdcKjf8kQJTkrk1jO9sBK1yQoMpdXGzJCcH9XRpXOTVr/rkwryem79O4pDdCsC9fVBkO459GV074K+YhBCYLxpiRKCMoHfg/Lwd/1Ll9jpMJqYBtruZ4W0uLaphVVUsFgtFyRs80j7+dcu2JytyX9fN+I0nJ+dHUEWNdUjUnOYC7YO9pAXBt7n9/G9g01NBecsiGnWKJEXpvZ/ci/oDZPM5V/i8Ls214PvZHtZs/BCmh1p5fiAo6r415bMu6wOf9YFOhu5J0rgqe9u7j3FpD3fiZYMK3JSXn+SGLGMcH7JpYWOd6ui6jmUvChQFigJFgaJAUeARUUDMUmmqQeyFibHCnD4s6KJYMQhQYiJYJ5Z0jnBmCCSxSyaC2qIz3pXt7XUifHt7Dd+NVg5wQiiSCyVRUp8JihJPY880dFSKItdhAkNDP1S0XWSlOmtpuVFZK1tvEi58rKZk9dEPWZJKeJPAIbIZkvqPWD1lsIpzNT4+24y/xJjyBBN0I0u6Rf693Ju+w+9NNampJnB6ds5qfc6QWkLUCHUkVgENxtBr6IQWDKYmYTRdwXLGFA132yjarca6pgVDb4pad6zOWtplouvVZn7Avftr4tO/oI5+hLsngTAJxOltTpa/R//K73Jlf+BmPedA/k6YsVx3nNHT5p5OEfssR7N06jVKpiIK7KPPaVCX+fXG5SagzaYPo39opQty3IE2jdH7njwosp7PqeIxDHcF/cc0wZjECUmPeWxacdqdk00CXPb5A6dyzjpwQ5t80lG7l2t8a9V/lgWBd31hk+15WJGjTBCuBmUvChQFigJFgaJAUeARUSCKf6rNGUFsRqpZh6usJo9xjBhhIiwPGypbysRXZpAmDCzEhwI7sYY5Zsh2JVfY1cCX4ya2szeBY8AIUsRSJ/jbkLqWoUukwa80I1TWk0jVBEJUXUWXZ/MFdRVRQ8wCxAqLArVg9OLCWG+jwv4VgK368q/uSzlqVLWxmqQ2SfW8rpkxmUxomgZIinbrgtJKsD0RjM9mE2aziro2VFUwuPVdld9iD5C9biQEQbH8CtZoPtC13v+gyxXW7KneFfavfwqaa4LqTKxXTKsjTu99Hdr7LEJiTwuIxXRO1cw5TwMPtCjwxUUnyE4YWYZs0IT8dRcLme+1JdU1ae6vyITotTO1zmdzo8onhOaMZtExnWilITBfL3v8lZ2gcSbTCKrLO9qSWrspIUgHmWcdqmUm/cchMq8O5eemxYfRyYvLtpRtxwqU4YsCRYGiQFGgKPB+KOBsUFcOBigQGhWYbThaN5wPUzbOeOJIRoYYRneS+CKLMzOVzi84Q7ld7Tv3IGnmyXS42M22JylnwfMwlpqZwJLRxIqCP/Fom1mv+/E1kNPTFaenZ6wUZU5DxhT1jgLdqhKwBwG2otAbRbzXKwfHrI4i2bZGDiRdH4ZBgBwE3lEA7jcHwfdG5w11XVNVlQzVec3MjO+1mW3rhBCIMap9ELQbXdeN/npUvIpT6COHT/4IcXKo6HymsopGnZ/cfQGW92n0IYsVVE2gnjTSoB/78HfAHYZH2NZYniaJ5KnZdmwEsN9hilibADbkVrCdpEEafQuC+pjWaFC6B89y6wu/ytnzf8D6+EWIG+qYqAX1IW2wtnsViNXgbeyGZnph0sVe60JDsDX5Jf8rfVBes4Tn9SDitQYlVxQoChQFigKPsgJl7o+YApt2AzkRZ/vcePJjPCmGevzxT7G//zgWF7oWLxTJIOZBLMEHZAu79sOh1EwQJtjWProTQiUQ3FoVG8zCCJv+R23OzlacnJwKtk85Ozsb09PTbd6/WWS08xXr1YZeIWH/xclOoN62Dt6D7lPELBKs0Viv0Z6ZoR0x8pia+bkJxCc4eDvMdl2mVV/idLVF5WPyvQ+KfnulrNT7cRMfa7WWaNcdWQsAf8uDGx8lTG9wvomK/BuVHqvk5QNY3Ye8xl8J6dVRUGTeo/FVHeXPeoRwB25d0p5VL6nPrHmYzkWtOr75nmgE0yH0esKgnlMmOJD3Z3D+Mg+e/32e+8Iv8/Uv/ArPf/NzZEXgq6ZHw5I2a0z6Wn7znr//0qiqbkHpw/v23PSfJUosP3PYjv4fTWNGaRZTFKCHhxuVfFGgKFAUKAoUBYoCP+QKCAPYvvaqXLPgxs2Pc+2JH+Xpp36c/f2nxUwL0UNFRhTh4K0ouAqlSpKZzNnBTdkd7Lsb+WKyHg1GIJWzZNEhC1CNKAiuiKHGI9L+DSEe1T4/P1ekeyngbCVowsG9UhS4nk5opnNC1QhEB05PzzlWJPz0bM1GEe/NpqftM4MeRaA+bQT6SoBqMtSPRowB33oxqMO1mdEIckMAZfHNoXlr7uvWvPy7mZmNl30eDsg+Py8wM/y7yntFj4feOOtqmDzG9MrHGDggd5HGo9DdMcPxt/Hv+w5x0BxQ9Dsq+l0To436eOTb++dyU+p+mply2i3DpUk5RksC7UywjpCkp3Qf9NSgqSrV1Wry/tdY3/o8Tx2siesXuPvKVxSpv0PXL9W6oxKoH8xmBN7Jpta692SNOaY6f7Pu9B/HtCjw2RgJn0oYKizJvN2btSllRYGiQFGgKFAUKAr80Cow3VsgECIpKNoPM/pW5+E6Q3/IalmJVSYkc65I0kBwZzLlcG5wHvT8jsy92tHQPqwPb54RBGeZYQJvhHQ5GcOQFN0+xyPeHrl2eI0xMp1Ox28R2d/f1wrnNdvb29O1OSFIdEVFFTCl3Qz471BmnRuCNYvbMbKBxHc+dcB2Q5uP6RaCCb6DfMgqhaqy8bxpgvpXUxV7VH28+F0OZqZ5aW669+6/Q7H7N5pVMCCgzbRpol72WDz2SerFkwwCy4naNsM5p3eehf5k/E5wOU9Qs0YLjpzVWK28X4dv79tM8xKsqli7BtXxrfeEKbo+pI5Y1Yj1GcPasSPd+QaT/hY35mv2mzOinVHVgyTriYL+mNRrrNRe6TvYTf8JRlMf8lzHi133BqJOgky7ScNX56WyrMWKLLsgulz2okBR4IOjQPGkKFAUKAq8lwoIEenFLq04sVcAr2qukvIhId4g2xUcxpMYYfTBofvScHgRQ+A2Xt3JYbeja8oOjDkrYxELckfQO+SkCHbHer1mtW5pu4Gga1NFt2eLBW7NtKZqDAdBv+bpZFIxm8+Zzvao4oRgAsoUsBG6BYrUZJ0nae+g6eOaMW6ed/MTM0P7hZkX4dcubSx440Fw+GYkahYx2/ZhBMJD5z5396XdJNa54XwZqa5/kun+M+Q0pRKAzgXCy/vPwfoOVZAW7VofLKg0V3WGxYD34/Cd1JmZvToer9s06fFDd1nooid6wXfSxJrp3rgIEOXDcMby7je40pzTHj3HvO64cjilOZgil4iNdPTm6+6ys7edBrUM6ivonvOqf0ayQNJ9y7JB+cFgCInL8sEmWrdMvLWs7EWBokBRoChQFCgKPEoKrPoWhQohzsUlV8SN4oJ+ZD2qao/szEcgW5YNkkawMQbxRvIABf9UuJPdPdjJwJeDOjB63swIoQLCGIFt207wvX0dIqh8MpkxF1jPZjWVV1NNf0VETC74BHEnSFc/N+IYsfZfyDSCYDQSzBuFse7Qq6rqen0NO5aJP/EtqIOgBYDnvc8YwesMQ6Zth9H6Po1llaLhfI/NwdjnZGaaXxhNOZw1vf+sfrsu6QPUcLI2mD+BzZ6g0yMUMBYTaJevkDb3IJ3QrU9Hfeq6ohIEu78521jmKdpM80fb5bmy2oPs9XvScBJGn79IjBV9kij+8nl3wtnRC4LuDX17zMGi4eDKIQqPs9y0dKqXCIjb1aHJ3t7u0G0ZzVJ6ktTj1lAOUX7WPAbpNhgjeA9qMAjAB92fQQurTDO2omxFgaJAUaAoUBQoCjwyCmRxwWQ6FZY0tF3m6GjFiy8ecefOwGoFMUgKRcR11J5ghG6lfDA2d2+nnsSqAYuYLIp0TcDVdT3rTUcnyI2xZirwnolCa4Eo2hy6+2EQOyeJLjCTnmrCaqMA8Srj0GlqF+uGQRCX1KcDdRUhyJztFExnoxt2errh7GzJ6emZ0jP8vfLVak3b9lpFqaXX15jefjKJNE0khCDY93HAwoWZYfawRZ1HXtvC6JcDtxtyIsivSh1MJ1q1VTVnG+P0OHP903+S03XDuovqY6AJa84fPKeuluzNjEkND46PmS32CVpU+AJmrScEQ5+pBeXedy+RYvT2htnWwH1wv/NY5vPIgu5G+h6fr/Fz6szpc19hMu3YtCeab8O9Byc89sRTGj9SzWas+0EAHrDpYuzHzN4yVaPvunvE23+J0lPzFclF7Uyl+1th1RRf3drU6EOPP0U63SwxRf6tlhAX9UvyFgqU4qJAUaAoUBQoCvwQKrBxFhkYf6dvtcn0Q8XZspPBkMAB3W07dRVsM9vjDqPe7kDwwy7NX5fw6LDbMEaBezyy7AAdQsVsOhdQ1gJXBLyMqVhvBEWHRc9fmrObt3O4NQt4e68jVsaviUcF1bpRbRZY97IOsy04Oqh6XbQ5uPorLw7iy2WvNoK+rAsXu/vqWTX15B2Yjx3lQ8QXA8kEmh7xTgfMDp+hZ4qv1ibVQHt2C5Z3mIWBrEWJaXZONgAAEABJREFU+2rSR7xNMO8jjLr5++1qNPaZ9KF0Tf3rF/1TaObjGb75HJI+lfrsKuoeVN/QugLSkvX6nj64S2KV6RV2rpoD5Q/wSHOvcLm/BpJjI01NZcG7e9u29Ub/KXxV6uY9jf8p1K/SruuoqkAUeLf9Azbdfd3XJUO/5Hx5hOtD2YoCRYGiQFHgA6lAcaoo8F4pUIlDQvQgXMCZxs3MxDMgvHmvhn1X+hXhvCv9vO1OHL5BblgU6GU2HnHukwCrolZUfLpoiI0gL4OC3QjTttWDgfascjcHzb5X+40itooCd6LZQee9+hK/aWUE/hcsHeb6vgX1FKNRK3o6mUyY6vHFTFFdT5tGY8YoH4IeX6wE3y29yD1pcB9Ljcf94fxY8KaHoNK3MjABZlT0Wt2TraYdpvTDgv0bn2KdFwJwo5lmlkcvkE5eYFEnohN2qEhBsxiy/GwIYx+DFhQDRlRZpQ+jjQaBcdOn0SxgMvc967zT+P4LC5UZU/XtgL9e3qbPLdbMaNOUyd5ThOaaFj9TQTmY7pVHzDs0/mXfyr+dPVvaNrNBaZZdnMsvkzUCb5MvbXtPi4MzDhYtV69oWTJZMm9aje7t1KzsRYGiQFGgKFAUKAo8GgqID4IYJgsBhqETH3YksULKG4FJxsuVGbVQNbJoYTy5PFyyx+X5+5yG93m8Nx0uKDTtlsVeDrlZSlVazfgvWFYViAu53DwvLh7Lsup7ZNdZtOu24L1argXMG9arVtDcb/PrNZvNBu/bX9GI6mAyaZjPa6rKZEEQbjSC/MkkCsQbHMTdzBxgFQEWHTvQpySUFfgHmY/P9729SUV9eHylNl4RRMcQBL0N592U+bWPsUwzNoo017XRKurdHb+EyBv//m/Xq9eHrh+MIPA2AXHfJc0xYWbEIOEISmuC8mYR37K09THHcwsQan1oEzFtiLHFv997aD2i3JJ1DzbsMdt7BurrMDT6LJuAPkNVI8m9y3dkiYBc0lIIpQlNd+zPVGjKBf2nqvOKOj9g0civ9lnObn+e9d0vCsZPkTKqVfaiQFGgKFAUKAoUBR4lBZzHnGeiZUcSZpPAtIFY9wgOZAlwC0ovTdkPwO7e7NSNLMhCIOtOeBTcI9UupgnuoqAzDeCvjKSsGvI2yJTDRXeYbtt2BOvlZs1a+XboGfDKXksmEEWQGTSGmfrSTcoy1E+sdK6q3pdH1cXXAlG10R503V938F/y9Oi4Q7tHzT31a25ZbVX1+9t9nm80tfS5ulX6gCjIq5KGtpdjs5u01aGi34LTkKmGc7qT2zAsBd8dPrYC/EoD5vDt70irf3/FxK+ZCbZ1HmNN0HUI6lt9jXSrvMDfLFJXE/WZCGkFtiIvbxHziT68wtqs+uEqk4XgW6kpKl8L9k2+qilJA2kI3u7mrgxypZN56ueX/alIfvS05w+YzhN1c0734Ct86w9/kT/6nf+Gb/7e3+Lo2d+WFlrlvl0HSruiwKOkQJlrUaAoUBT4IVHANI+gp/yV+GbaNBzuT7lyRelhxXwWFExF2yDT7mCRo8jQZOKaMeotKB9TXd/B7oyzg2G3Q2YlDrMO2A7ADtMO4A7bZoYDrkOxX9MpxnbzMgdhB++tCdI2PcOQiLFm0swUvZ7LJrKpotiN0gaHaDNTvY6ua9m0GQXBx3G85yTCdxsUhfYxxZZMtJJqdGOjKiYVjv5lr/1uWMBMH4h+oHbyThC1Itjkhj4e0hw8zlofrl4CzZpMe3oHTu4R+pahz6zWiaAPnj5NmEVMlvUh2z4JGNjOIyO3ySJbvzZ6Lag2M0z1R8uZRpFvkgD39GVh/GpcRW4E2qG5BrMnIC0wLQoqk8++ShGAp/GDK6fHTn/wQ1aTpP5eMxVc7CafYk4sJgYmv259mVvf+C3Ob/0+8/55hgdf4tbXfxtjQ9mKAkWBokBRoChQFPhgK/CueieOSeIgEQKxMrGaMVsEBeuMWOvJPS2CFgQvsvCQKSt+ySO/eH435h7tZuSHRjXTakSwJcZUaSAKdN0cvlWMLo/meec+B25/jcTTRKAXpDkUqzFVVeGwXNcBb++m7lSOLKhvwxRJzoqPp9yP/ZoxpiGY2mzNy9Dm4Ortvc/xVQ854K+fuC9erirffc/q3O0tanmfDvVVNFKn2ai62YTBZhzceIaOmlY0PZ/UrE7uwr1bMLT08mOlSH+o6rHnLIdMWri//s0ny/O1ngh0rFbbd9ZdHxPIh1BpjhUQRiB3QHfIjWiFqKh6e3obG85UB3rBdzU5gOaKPr8TlQdqC4TcYfrwhsg73AL+y5udfNJQ3qOvI8Y+dYs0jnzSooNXnuNbX/xNVne/xvXJKR+50nJjesTNxQbky9igHIoCRYGiQFGgKFAUeGQUyGKr8d1uwWOwgRg6QliLI9bil3NxyiC7lCMo46bkA7Dv3JNQRYkVXrUoCI2KAouhiWLEEOBhEPbXUhx+3XqteupQY4JKdPQbYWOeMdrr1/uu003I6G5g6ivKqmDUytQaQBxLaoFBVQTxmV5VZZ6X9b1uqMGkNrUZSNlv6lqgCBYZU4/9XhoXm7/Z4nZxigLPD5n80QcF64mhISniXok2B8GvaSwLMzq7wuzwY3LrkLaL4/jD8j7r49vQnYOAPAvAq5iRZFiuqPKEQR/GlaL657KN6izX/fhXPpMcSERM4+UgYYGcNM+2l3I6iT3Yhnb1QH2vvaauB6wWfNd7qlyTaKgkYkhJYLw1tHrMhPFab43SSvqhkk59bIiC4yAdkX9Z/mVF9TOVrg8at1O/Yaw/hEQOrXzoCPIjsoJ0Cscvcfrtz3P+0hfZtwc0dsrJ/dt0febapz+Lj6TDh2wv7hYFigJFgaJAUaAo8E4UaMRx/nqwkIKhznSTRNckUhyEBvnVrk1R8ldPENfo0sglrxW+77nwTkfUHHidWcLD+Zc2KLrslrU82VrGo7SX1nWCY8HZQKZL3WhJUIpl/PUSsS8hSkdjhMjl2YpuM0i+irqaMfRQWc2smTGfzGmqimim61lpZtr4OQK5LNgbaOrIdFKrbSAKSOsEuleqj+oPmANgbHXSK5+pgpqK0IfhlGbSsb8XaaZB3sKmhwFdHy0LPOVzHk+QDFtTzaS5aCh6U11Z1kWzlcbcaGEAMUwEk2dMp9JAE840bLormvcn1P+TVPExPDo9qzec3/8m9EdMBe+zGJVfkxQBbzoE30ar+bRVopOP66BzRdPbVeLu7VOOjlrON7BJgXrSgMA4yt/G1E9tcHKHpqk1eqBpI7kNzK8+CZM9mO5xqrpZWjdVzfr8XBpGkhYA/ZBZC643VtHXjRypqcKSajiizmc0AcwmdLliUPsYJ4qg9+r/mKAVa11VmmvSNc0lLgkcyzctAsIpJ5//R3Qvfo4fu5HYy0e61pMm19gsPgOHP6GOZ5StKFAUKAoUBX4ABUrVosCHXIEg4grioLY7I4tfXlzd5eX2iHNBzZkYMjfNGNhkiJppwATgRlQKqjJayOxsC+/1yHVdEx0SNdAYmTYjWIVJBAhMBM2XdUI0kKAO5klRWQWEUXUJCA7iSRFXLgWklohR9X0KQfU8r1Pt3t77uTS/SZ53oYNAf5ui9lvjYnNIzmEgmyz0Y+rtwAgal6wxZOZ5kPc6aPf7l02ZN9m93E1MzJh6PcE3eCs1UJLUP5o31oKueb2ctbDIBywWzwjQp9IgMal6hu4erO8KkAdMK4+g+q6RSzd27ScBfB6ovyv7DfuzwExAHlTXf0nz9GxgtV5jZlJRldGma7lX5LtbEi0T9S91gUrQrQOtRcFxAM06uqkOWlDVurcxBNxnB/+VFgEbRd17Qblfl+MMymu9NC4M1j2aT6+x5ZP6jhjZo++ug/pLwxnVrAfTPJ/9LU5e/gPmwx2Gs1tMI2xWQYuHAz7+k/88VDfk04SyFQWKAkWBokBRoCjwKCmQCHUQkiReWd7lF3/ll/jP/s7f5D/9W/8ln/vi5/HXdbNYZVREzPZqXgWOL86Byu5sl+fvcGxBmwPjq3bZnSaLLCvkq+CmgEtR4QSe30J4FHbV+DvHfZfpu4GhV4VLsZQGA/EhDt6d6gx9BpWbQNBMwJczIQTMTOW8mqLNAdxN2bfcc8gMFfQ1DHpMkYJHX+Wj5pRkHqFO5uPUYsgFod8X8C6IwwSxrIAcfGQjY5mLLZN1omkz6O6msVS1tI9ZHTIVWdibhNBeL4/XIkgvHfCx3ZesuV577Gk6OSk+pZrUtO0Rq/NXqEOPR42HAEnk7ak7Y5bQIlA99/LxnLR8if78WQHuSzp/QBJcn5+dsFyu6VzvqA7UBnnUbpb4HxfCNa1qhgSzxb48Vh2thMxGR3UOZsoL/rPM6PFu/ClBCAPjSVC0vLoK9VVy1WDTjno+EBtFt/MGPRuCtE/tjveDtK01n3ih4wpW3+Rbz/8yxotS4ViLhym532e5WrA4+CTVE5+Wf1rZqgZlKwoUBYoCRYGiQFHgkVHA2anTU3/qiB7m860XnufFl1/ij77yFe7cv0dTv1VgTmBjsh0rFd7r8XsBXhZdxjghxhqzWkMGTABaCfBQJNkD2m5mEZMh3GIEUVXVLr6jawXnw5ZwzYJKwfD6ATMbjR94UyQ5tqQgs0RSf+RaGOo+bjvLSsbb5AeZs6UYfXxkERWpNQSbaonMZEHm+UEVVR1NHe9D3WB+cFPhQK2WjUwF2a3SQabHJdhAlj9Z/swPn1aPB7RdwuXqhgeC71tSb00IverBoI79w+cfRpNPQWJWQ0fVn/Dys7/JrW//Osd3Po/1t2nUt+merFZrVqsNaIVjZqDx2uWpdF4TdZ/Q0wkEzTh8W8QXMmaqB5jZaF6GnlBYGuQPNBEqg5ATA0aXotKA1k26nRtCXNFMOkx+950qbzTfBA3a5NNEn429idGfPMutF3+DzforXL26ouvuEieHmvec6fyTPPXJX4B2Sh+nDO6nmpe9KPDhVKB4XRQoChQFigI/uAKBVnBoivzVk4m4IvLU00+zONgXZ+iciDNRNkZOGoOaF/ntWHmb7OgY3tm4Iid8Ag/bwz0GTOBWVzOmk6lWIlMc6gYpMqiJgqmEupJoJqsEZ/VoY52cFdkUWGoIBcXphoTXz5hGDFuzgG9man9hfv79WhIgZwFhqhRp9UYCb4YpNswhTVSy7V8Z/AbKFc9imQsvBlQRBK5GwqFTjUkC3KyybfTa8C1kdH1rfp79g6HM2K95LxG0EIEE1mm8vAXL+hqxekwfMi0K5G+Ip7SbFzFFwCdaBQwC7c68rloKvF2kWvBbDy11e5/lvS9wdvv3WD74A4bNC0zUdx0E/r0pitzh0W9TexSNbldn6iQRBd+tiL5ZHMJMEWwy/spPJb0zgUFOhyBtNMeqzlR6DOBReGvleq+DxiZt1Kql1Xk7rNl0Z7T5lIElJn2CSd8BsvxvQkVsB2by22zDnRf+kJef/1WuHN7X3O+QwobTk4FNeoynPvrn4ebPsOoTOQAAABAASURBVEr7pHpfY8gPylYUKAoUBYoCRYGiwA+swIe0QZbfoYoM4pKN+PB0tURoSZ8G+r7X8/heNd5897Ze982vvj+l7wK5JHl6acr6PkatvesguBKWipqlhaAxs171nJ9tODtdc6b05HjFycma8/O1IpxJ9dXO27upL3/lZFBUNA0ul64J/sRrZAGgmahVdTwC66aswM5eZ172VuawbCgSq9tkqhQ1jdEEhTHVmMbA5JPI2W+Uu+QRZk9RG8xvbsYyI1iPGdSJt1Ght3FT17qe5XlHlTulGkBtki4oEUB6phaJVngfI7iDPlQC8rTP4vAZhjClkxiTpqXb3GZz+jITRZAHtR6kw+DjMah5JiS4jHwfNEcsoiLlg4Bd7WJaUwl2szWs28y5IuAaGPoVm/MjXdPAFln2menBdYgN6lZ6Z2LU/cwZB3EzIwRDawhdkxdaIUXd5Glu2dPThGl9rsXWGZN6xWxqTJuI6T9I325UX7M2QKZulA7Urmd7Avef5fTWFxhW3+JwrxW8nzI/fIwHyykHN34anvlZWC+w5pD1pgfvhLIVBYoCRYGiQFGgKPAoKdCmgcE5Qmxisk3b0Y5f4uEqGFmJY5yScR/ZSvWdy7zco+HjhR0cwrsypqU36UZdi1KTbL0ZOBFsn5ydK9q6ljg9G0U6V8uW5XKNfyf1etXSd0lgZoI7tjagMvD3wrOUMosaRwAo5bJMGqq+it6wO9CZGWb2hivfeRpzEqhCpSlUGq/pwc3zUaRtqFDR2Fy1DKo0iM6H2AuGB/ymM8494yOJfzWA5mA9flOH4HkVaY9sqBVdrhT5jcqPDVSuaaCpkZWHOB7B2yUGGjb9nMXVT5Djgjb1TGY9ub/D5vglJqwxy6QQ8T68cciVQLZikqBRxHkvnrJfP2AWHmh8/3aRjmiCfEX5/XUph++UNenNOd3yhCpmaZo5WQ5M9wXfipL3mqiGEWwzXpN3ZIG3W6vFxKCIe4Wh5wVM8gpbvcT67ue5/8Jvsj7+JvVwzL5NmDIjDLXcDAxVprUBqzOkJbHawPkLHH3jN6mWz/PUge5ze0abG9p4jYNn/gSzT/4ZqJ9ks6lIOeCLAHX2bu2ln6JAUaAoUBQoChQFPiQKZIGPYrsEseF8f08IFWhmUyaTCVH/3nwagiPEHW9+8X0rDe94JPOJyMb0sjd1KzhCQBZjLUhCEe8NG/+qCyrqeiabYLo2mx8wn+8xne7RNHMBnsBqMLo2sRGPOXhvIStgZoj6RgDMOetcp0o9zxs2M9N1e0Pp60/9akyRSn1Mho3AsRXQ5q2ljnq0XrewA9swvqISN/Sxow9aFMgy2i7mHnRiAmcsswVvFfhlBs3a+z8TTp8qvySoDBsv6oA30WTCNlV/DuV9iKzTlGbxOCleoR0CdQMMJwznt2jSuXzrMTPpZpjOzGrBd6MxjEqrwrR6oPSEqa009lo1siySU03bG8t1q/vTI/ImbeRbMD22ySw71ZsegGB+GBLI46Cj++X3w8xAlrL6skATVMfOYX2L1Stf4Pk/+sd84bf+W7791d/h9PaL6n8jPyqi9A4eeRd893WLr3xSfwrxGATdD779e+ynY566esjyVJ+B4Rovnsy48mN/EZ74CfVTUc+uyOfE4WKGHJSVvShQFCgKfNgVKP4XBYoCP4gCk+kU579VuxIzDvgfFQQbywYxlsGWqcRl4nR889TN87u08E4HdxALIeDmefGe8hU6KMKdeXD/RODd6byhaqZKK7ohj6YEf6Wk7ZNAcFBZkkQSTtDZaTmzUnRcl8Y2FquLa2CV3I6GAuX4ZmaYmWdH0ZPappTG/Fj4FoegBcJEqM25wDQ/4Pr8PjP7JlO+xUF1j6Z/oKvya7UmaszJfMImtfSC66CbroC+fMrjOCGjm7z1AW0pZ9yaBlKn9t2Z+j0V0N+jHu4KkM9AEWM1YzQdwkOfiGRBH52K1TDFJo/hAN4qWu0ftBg2tGcvkde3mcTMZrVCimjUSF0JqJcbRbAF4bVMfleWqKzn9Pg+zXQifw1fCO0fXJP/xnq9xOGbYU0tHSczxbCbPaq5It9DEPDPiTEiSTGNZLFmGDr6foA4p64nkE5guMXpt/4pz33xF5l3L3FYn3H28reoFFVHi6mwTkxCI53QvDT/uqMdTgjzDk6+zr3nfpt6/TLztGIQeKf2Ohv7ET7yE/8KXP9J+b3Hqpow1IFpDWcPbssfQT9lKwoUBYoCRYGiQFHgUVJgLfZxJlo0+7TrNYvpTLzVj1YpzOivFnPBg86Ebq6PvzGQg6DLT3ZkW2Z7B4ObmaBIoDm81okDuL9C0nVeGAR4PoxbVCXVFzJlCUM2kqlI537cWmCbfp9H9fF91vyOaubwHSZMgwmK7/DsV/4B3/jSf8Xq3q+Ql1/i6uGa0D7gcFopKtxxdO9IfQSCAHDdas7WjP77LfS+EJiqwrhfuuXvuM+qLPA+Z5IeMOcO8+o+88kS/2M5QRF1b+CfAzE9QZFh5FeSrn2I5GpOa4Lf+U0SewJeBMgJuntiZcG32jdkxNeI1sm6hEVlI1iQsrXKlE+GfwhRFNs/rFm+Zir6YaDtNqTVqaLSGyw7VCeIU9DYJM1dp+oQh2//8I7tfXGh8irOOD06hqmi3qtvcO+l32aWNUdriW3HJz/6ceYHh+A+9h0aUP60cq0nxA3TyQaWL3D8wudYH3+D63vGYjJjs5zJr8d58mP/PM3Vn4bmJsuwRxsq6TBggv9aufE/l3ove1GgKFAUKAoUBYoCj44Ck6oWMymYq6BoHRvcZs2ESuyEQ4s4xRTkNEkSxCCIGZTFGcbTXVp4p4NHUxcpX0zGMIFf0rmDd7vpyDqHiAn08gh8kkDCJM8rRenr7cIjAahDKGq5Nd6TrV13NIoenxx9lfPj36M//3XufPtvcf/Fv8/Rs/+Iw+qYvdgT14Mi1g37832GLrI8H1jMK3xOjFsQuAaC+z2ebw9BcDvVh+D41ld56Wu/wcvf+DWOX/kcDbcVvT3DbAXWq61UyMrmCkv12O9gFakRhArdFwdPk+NV1psof1W+uavo9/M0ecksDmj3QPoIyFlPCTpM9QXQYaEo9UzlU7JAOvctOXf4kwr/AA5mdILvzfKImn68S75wCtM98NdOdO/UEb6ZDlkHN2UxMy1K8tiO/gWWL/1T+fQ1Zs2KXouTm499givPfBbm11TdiJpn1BiRjigfonyHB5ze/hJ3XvwDaXfCbD6j0xyXm2scPPazTD/65wl7P8YZB6z0WfLXfVJSe60EptJH7lC2osC7rEDprihQFCgKFAU+wAr4z35xNY2epk9li2bK+YNjzmT9eoMpEhkTIkwbLYpXnHsC2y2JIba53Rwv/Xjbo5uAKIvGfB5BMBQUmfRz/37vlLz7CALSbJ4PJJTqfBzwMh1P3ubB8ttsuG3WDT1Bd+jOrWeZN6c8+diGYfVl+pPPcevrv0R79CXq9hZXZz17jXxvYaKmUwfctTLax7lJgyAzn5PS7S1XXdULw4azV77Fvef/gHsv/C7HL/2eIs0ab3JG5Bzhr6uiD4ta5ageK2lW4WCco7ERNDf7T+BfOTh0Exqt8Gw4pTt7gaq/zyy0RD1ucCn0WSNXgU4nQz0lxyt0aZ9umAp7K+VbksA3xMygf1ZF/DeA+9UpU5XFkPGv6pnOFa12AA+1nKrkn6HPLkH312LArTboVycsrk5Ir3ye55/9LfYXHbXGH9jn5o//OZg/BtYwbnVFjIa3q20tn/Uk4egbPHjxD0ntPQ73Bd6dcfe0oj74NAf+nvf0GTbqa9UbXUY+ZPnfo4kR65mAPVC2okBRoChQFCgK/PAoUGby/Sgwqxty13N6/wG0PavTMwU2A4ezBVOrEdJszTIBI5ighQ/GFt6pG2aGg7cJOKtQa3IVaRAbCbyDYBzBqFkch8mqa3YxeUGeQ594ijc1VcujZbI9bOp7LB+7fEcHHzdOKkFpz2y+YHW+xDZLnr7ecFjf47H5LW596++xvP9bLJo7upn+vdkvKoUb+3B2/2w7/ugo+Ksf5vOVcbFVZGK/4qDpeGyx5sbiXPD+Euvjryjg/QoWlph1aIrEBJYiQZHvZKaWQRCN4DMQmutMZk+Q0z6mj1dTtfSb24L4V5ixUtuWoBa9JpWqxAahtb+L3Vyl5UBzXDDkmlYLgSzwDbFX7Y4Y1XcI9OtzYm4hD/jCaTK/AnFGIuIRcrSFrMtK0fzMsvzoWMRz/F3vOy/+HkP7Co1Wnx0HHDz50/DETzHEfdZUDBrD56SM2kETOsKgqPfzv0P/4OscTiPJJrx0ZOT9T3H46T8LVz9N6htWvQZNPY0EkruooqyGak7SrHW17EWBokBRoChQFCgKPCIKOI9szpbiK+Oj157if/3X/5f8n/73/wf+/X/vf8Of+GM/zdnJmZjGqMRnQgeRguFtAohBklhrYJeb+/HOxheIITOLmCxnRngbhoxZwLzMIAsmLwcyU4FOzLapsm9rz++sOf51gF1InGvl9MnP/JRuxoIHt5dcWVwhr17hYHKPOn+Vl577+xy9/Gtcmdzn6rwV8B5hrdjQv9pGnqeH/chRNzhgrkkGIxP6DYezzF61Yr86osl3ObrzJdbnLwhtNyA09i7M68tQH6i9z8+5s1VZYs5s8ThVdaiVnjGpk6LF91mf3dIHTB/A3FMF05wGkpZ7rfrE4XtylcH2SSzI1iiq3ZGFwyF28rElW8JBumtXOu/p+55W1sz3QPdOt1HQjhZYSaZFkG6ww7g/sgl5jU3PaZ/9HT3u+RZXFblerSFMnmDxqZ+Hdsb5ZJ+zquKceozgD22A3mRncPQs5y99ngM7ZlEbJ6cdS7vOzU+r7cf9+7wb/JdM9TGirmCqeflThyjVEsrlBlwrylYUKAoUBYoCRYGiwKOkwGy6IKTMan1GE+KYv7p3wGOH19mbzogm1pAFTHwziBdkFwKZ2UVuN0l4p8OaGWavmUP3ZtPSdd1rXWd7Ne9Zt1cL3jKTdMVNyet2kSgP2+su/kAn7kebNyTBIc0TfPTpP8WV6adp7+kebTq682/z2JV7iuh+jpdf+IcC3T/g2uKcJh3TnR1zMAPjjT66pG7gqyzLSenAfFaR1nfpli/R2H1OHzyn/m6p/VorskHGuAV1Z9mzQT3L1FWOUdBcs1jcpI4HtJtM3WSG/kh9vEIYzomKWPt3dCfrSTGx8bSpscmh4HuPZDOppgh0bnW+IYRe5x1J0B4rw7+9BPVhbhZY7B9AnJBTBBcK3+Tcq56C2QaWz/HKC7+r1eepfKup6ps89pE/Cfsf45a/u93MOJ80tPWMIcw1xBRaI99/kVvf+B2q1Utca1ppLL2HCY9//I9TfexPaOwrnCkSThOJ1cBEoF/1aywN0rMh5RkeFc/ylbIVBYoCRYH3RoHSa1GgKPABVGDkJIF3HSJNXXM4OxAT9AziT/qBpKAqIx8Yr9vEEH5u9oZyL3yglS7JAAAQAElEQVQfLbxbY5kJqDSXYRhoBd4ePe0Fns5tSeXfOc47H9rFT9/Z8fcouRw3CEgRnE6oZvu89NI5ex//eR5/5s/z7VsNV65+hiouSJsjnr46ENdf4bkv/V26ky9y/WDDlFNO7t0B0pZNNUfvOWrOUROOQ43lWpCo0skUHnsaJleI9QF7833C+j6cvcTecCawXIFC6X2EtoJeTQK9Hpf0irxDbRW9R3lnVxiafdZDVNmE0G2w5V0mwxGRDSFAFhwPFumoyGFCqhqGWDEoKm5mmPuWVFF9miB/ptD2Qqm3yJbExQ253mcyuQFhn2g1wQwLY6VxjBAqporMh9zR3/myngS8RAyB82XF7Npn4KN/EoY5AzPUUguDhC8MYpUI1VpO3mFz/0vc+uqvMa/XhDqyXGfi9Emu/cifhuZJTo5a6r1D1BCTX0Nq6bs1uc/yoZLV0iRLfXWHW6W5X1rA55JtUHphYx2vp2sEnfme/FCsKFAUKAoUBYoCRYEPkQLOlorE0fUr+uURe7RcUaDu+jQysY71+QmCB1lgCEISMjln0M//4PxC9OY6380evtewZib/DXuLNAu2Q9DklPrE6llDq2jqqR4DhKYCRVXFami+uFgOfE5M5icCQZMIbij/sHnZ1sCk15sZF5sj1HdaIGnQNzXbXssS3wSo988N23uGFJ4iX/s5Fh/5K7x09CSEH6UarsDpOR/f77kZX+Sbn/ubrF75XQ5uRPW+YjafsH2P+pxmomh/tyK0WdgZoJMuVc3trob9T3DwyX+Ocz7BZrXPR/am8NIfsf7mF7k2LKlnmQeKSp/UA5tJr0/KkrmAc94ONH3gRGnav0bz+EfpBfEhHXCQplRnt0mnzzGpOpaC8V7An7U0mM9ucv94DboHs6sz1u2Zou+1oHkqWG4UaZ4L7Bdc2yTm6yUzgfEmDJxYQ148idVaLLSHimhPaOqG8/ZEH+BWBquzc0Jnmt+aF77wq+xXK92JOX39EQ7/2F8Cu8byPHOt3mN+tOYj6nN48BIhya7coj/5VV780n/NZ58a6NnwYKO+5k9z/SM/A3ufhv4aXV6Q1K4jaUwZmV4LBQji8Yagz1XWQqeaVuS6ps2RVVcxKFoep5pv39LZiiG6bciWZIGM6quP7XkG9a9D2YsCRYGiQFGgKFAU+JAokAxWrKkXxtV5x+1nfwd75Utsvv0F1neeZXFNDMFAGzPrkB3H9POfkScrBTCDE7lYgB1t4d0Y10wqCGKSJur91YpkxhjZdC2DoLxPmSTzRUdK4Km0oLJ3ZXgf8gczAf/YQOmmy9TzA4HjAXfOK5bxSa5/4hdY3PxZbh/tCZQP2J8/xqBV1ObBt7k2OWZ9//Msn/t1nrqeWT1Q5FmR5YkgsE9rsvXUda25aQSxXZcg7l1nORyQ9j9JffhplisBLZlZOqFevijAv6fHJfepp5lBnL4eWmrBZTX0zDBsgCFM9CGak2dX5es+a0WKm2ZKvzmGdC5YzoQQaNvM6QmcHifOFInO9VU69mVTwWkjgJ3p47bHwIScIvNK92BSKeoswNZiZFMt5ONHYH4T+kaTELC2ay0sItXESHnFwUJt6g08/2UWgttTadCnGU9/6ufArkE8UP09ZtMp+80e/f0HXL86EbC/Aquv8uzX/jFXp6eC8XPyZI97y5r9Gz/G7JM/D/2hwL1iOr2myHYYP0NShcmkZraYIxdZrU9Vfk6s8rgQGFYbGmBvGmkidFpMRBvYnywYN4E5mjX+NY66J7Yt1DHJyv5hUaD4WRQoChQFigJFgUsFLAYxZkt7fo+zu9/k+OWvcXbnm6yPxRqbE3JI9KY6YqOk1NuFbALwcGFeshsL7+awDtpZED6dNdQC8NXqnCF1kAbMNGGDLPJOKSl9N0d++30N8iVWDUk357xNtNWU+rGPs//Ej1Lvf5xVukrbHbBW9LoWVM8nLWf3v8SDl/4ptvkGC4HyQiDbappn6muY1bSTzFpcFyqBYJ+pq5kix1OqxTPMH/s06zwj6YNQVxva9bfIm28ShwfMY2bioKi+Yrq4NZbZCMJzmLFJE/Vxg8n+DY60qEnTCWuNudLgm80S/2VJ6yWy2qd+j6QIMkEg3XwCm31KYP8R2nBIJ8DeyL+N34u5xhG0nseKe+Lpszyn1mKBek7bqmBak4TuUZFx0ypz6O4TawF/+w2+/vVfY6LIetcGmr2nmH36T5JTTacFjb9ytOkHhmBshPp0p9SzgVe+8Ouk45fHG5aqQ45X+0yufJa9p/441E/qA7Kna3Mqf91lMGa6N9b3dJsVadhg0og66T9Uq8/Wmv1Ys2+ql5ewfFnrkBdhfY+pyrJ0qPo9Yr+PaXFg2TDNxujHV2G8Kw1W9qJAUaAoUBQoCnwvBcr1D5gCURwVLJPzQN+es1w/UHDzAX06B+uw3I8/88PIUwE8CCcTCii/2929eUcemNm2fRDWCARNEe7ZZMp8OqHvhF1dp2ipBJBAXjWonpmxhfBt010eQwgC65Y2aR7TBZ3NON9E8vwjPPHZv0B18BnunC0YwnWuXL1JTEuq9BL18BXufeMfcXOyZjZs2KzPEHOq3ZRlbgXbp4hnQZps2oGNgLurrjO78nEmh4LgXBPqwNDf4vTBl5nZkka0WPUoP6dbZ2qb0vaZQRHbZAuWmzk2eZLFjR9lU13hVNDP4oBVTpwuTxQNP9fHCiYVVPoHV8iK5IeFFhM3f4qw/wzrsKAFWn1YNQBB7YlzLToep6s/Sph9gmr+MZC/vS8EdL/cT//DPBtF2at4DukW6wd/yMnyWdabjtne01x/+sc16FW6MFeEXT4nFJ1ec67PwMQdWt6Gu1/n7IUvcqVJhGrCMu1z1F3hmc/8Bbj2I3CmRkGfnb1aCwkIGeltNKHG//O06w2DFhmh6mimMl8ErJ8Dex4m36KRTa/cYnH1jGbe8uD2S2pfyWosBSwHxj6ll6lvNz+nbEWBokBRoChQFCgKfKgUSF1PFF43tTGdRTHAQNV0Yq8WD9Lph77voDpBT/oRS3GxZQO3i9P3PQnvdETh0gjSl/34CqSqAtNpQ4zGan3OZrWia1uSR3AFPpBw1h3Il812loYQxcdZngSsmdAKRI96AXS8IXb9MRZP/CzNtZ+kj48LfgMKU3MwOWWW9Gjj7m/S3foDZu1t9qeGgrUCyoTis6RommNm4lHl1YZcLzgfpnSTGyxufmZ8DWUQIFeccnLnj2jSCfWmRcFw9ivolxXRtIBJlfqdkeXn+Wafjo9QH/wEafFp7rb7nIcFKwv0YRDQdphG11oArXlIaSrQPoDpR6iufZK2uc5J37M2jTMdOLi+IMwPGaqPMLn2p3jiE/8iT33if8Diyk9Jj6vQ7GtR0UGEpBVkGs7Zm8EwvMJLd36PanrO6brn6hM/zuTpn4JVQ2jULkz0H6Ae77/FRFWrj/4+z/3OP+BmtWQ6nOn6PrfOKm5+/Ofhxk+AFibnqrZOLf4OSYg9w9DRrlomtmChfqdMCfK/0azqcIwlgffZL9N99W/w4j/9v/D7v/Qf8qVf/r/yjd/7GxLwG1y/HohaCFlmXJQEpeafNIfwVBNkjFe8sFhRoChQFCgKFAWKAh8GBfzn+dCJQIck7kmE0MrW+pF+LlvJNmA9vpl+5jOCd0A1ySr03/tSsrM9vLORA2aajKLdJkKLY15CBJgJvhezKbkXQHVr/BWU9XpN129eB+vseAtDpokNvmBI8qUTNCs8zTJc4d6ZIPLaT3Dj038em32cVx5k3bSGqRYXtHe52hzx0ld/CU6/yLXJCbOwpFudYWZMJ3PBY2YyEbiqVWimbAR7yzSjOfz42N/KX4eILf71g+3Ji8TuARP5M5EjkVqPTsAiglz1ERB4zznvD+irpwXLP8W6/hivnM840WJhiBMBbY3lTLfpYYC6QRHuiXB8Qa4PFSGv2Ci6Xs8ye/PM9SugmnQ2Y0/R9I/8yJ/hsWd+lloR8nZQY6totbJENByYyYkFsODsZOD27RO6OGd+48eY+3dyq83xKmLVnnye6AOuqtYxrTqIWoC99EXa+89imyOmcuxoXTEoiv/ET/9l+vVcfUcW16+zSitONisqFfXDmlmjcTuD80QzRKbzicZY0R19XU8efpljPX24961fxtZf4ckrSw5npxzd+hqc3oLQY9Jenry651dzJVMUKAp8WBUofhcFigJFgZkCphaihOj0tHxNl84Z0lI/9QXh4g8TCAVdDYJvD8KRvW4gGaPp0s529+sdD+7vepsZHun2CKlHv5umYm9/yv7BnGkTJEiLv5fctq1E6gWmAymJMtndJv0xLRwa3Zhw4YZ7JFxkJSA9t0NOw+Mw+yQHT/0se9d/gnY4oG0ragH7VLBdd1/i5IV/yOqV32RvuMV+Xo4AXRMw9evsWk8ahjwwSKP1UCvS/Dh7T/48m+opsMikXvPg3h8Jt+8yi6d0WrRdUfh7jF7rs5ICbAbQkEonLPvrHD75c+w9/qeZXfuT5MknFQve1wcvEvRBnMSKGMAMerXzXyrtHKDrmv3DKTevzziY9hov0XdHAvBzmvmMONtXowm5D5rjGkjEesambTSbx7SI/AjD8kmq/GMcXPkFrtz48zz5E38F/OsF8wHV5Ioi7kHjRlotuGJaa4xjuPNV7n/z93li37QwWNOHKW31GB/78T8Pk8dobaZFgWmBoBFnG9p4TMc5oRmom4a06gXfrS5mWKu/F77I/a//E46e/U3C2SvU7Ypmg4A8sb6bVUUTz5pLV5G1KNRENBM1V3GS+Yo3hUQKEscvFisKFAWKAkWBokBR4EOlgDkUWUA/6MEGTD/XrRrIenKOAo1cbCZ0CDITkyGaybZt4jxwUeUHTd5xfXn9jvsYI9lmRghhzJN6msqYCTqvXtljsZjTxICD+TB0+C9hJtUZhoFdbn4zGl8JdS1RCwGtEbQoSJys1mysZnb9cR60U148rpg99ccFmn9J4HuT0/UB08VHOT1Z8pHHjZNbv8btr/0S8823eLw5Y9YdEdpWGsC5QDoKevu2I8Za0ewpLVfYe+KnaZuPKt+Mr6YcP/gWVbynhcoRm9XLHIgd2245araRb203ECcIlCOrrmZx9ce4+vjP8amf+Ktcufkz9HlPwJuogjGZZELesFpqcKVJ0eSoKPBiFnj8+oQbe4mZndOf3RKSn1GHTveuYrXuWJ0u6QWz0VbypcPfn1quT7WQgBgiqQssrn2aH/+pv8KP/ORfhsd/WvfzkKP7K+azQ/o+UWu+uv1qn4ET7n71t6nae1S55fCxp3jxQWLvyZ9g/1N/ilNF0OcH1wTCFffPj/XEZEGtxwVnm2OaibE8vyN8PodDg6nm89If8Ow/+9scCb6v2m3Q04LDxYKD+XVSq7bhCZ68+RNw5RnaZY+D9qC5Z/2ndOD2/3TJgsqzDJIl+Vj2okBRoChQFCgKFAU+LAqYQDr7U34xB2QsRqypoBan6JyhH6fiY8YDrAAAEABJREFU4H1pXpB1SAT97Fdmh3v4XmPnLEj5LtYPmbqZjtDdKVRbC7LNjI0AzlciVW1cubrHU0/f5IkbjwkMGwFaj0e9qyoQo40u+DieCcHLtm4N3wecX7YzM0Vct+b9eLmPYbYtM/vONKAy+T/R8qfWjTL5X8WB2azGIhwtNffpVfL0SQH5AdSf4KlP/yXC3k9z6+g6cf5Rlqvb3LhywmT9RdYv/BPs7u8yXz/LYVzhgdVpLW/0GbBUo0AwdXVAq6jsvfaAZz7759lwjfP1QGh6jk+/SajuKjq95uVXvk2caKFiZ2QTiM7PpfGZ2veqM+XO/UH9PE7mCWl9g25Y4J/Brj3D0imL6Ya96TmL5pQnbzbcvBJ44lpgvz7R9VfYr1bsxw37uVfkuCVvOubNjNlUUf2wZl6fQXqJrn2RyczHXmls8Ns1rFoIM4bJNQFz5DxcwRQhPz89YTqpyV2r9dcGTPXufYvN7a8zRe2nM14+D9z40T/HzU/+afW/YL5/TfPKxDChiguWCvEnLYgmkxmb7oQ0vAJX5Ev/Vc5+9z/nhc/9N1wP3+ZHr7cs+tuQj0nBtMhp2Kyv6P/bk3z0oz8Pq4pm/4BBc0xxxaAFxmBZTx+C/tMFpShNlO0dKlCaFwWKAkWBokBRYFcKhIo8BJbrnrpecHy2YaCWN5VMqJJlnjM/bC2P+bA92dHxPRndcsJNmEMUHiLAEx/RTAREsqBRh9SNAO7zNjPMbIQwB+aU8ngeowjYK3wXM7PxqsP2pY0FOphtryn76n5ZZ5saMUNMbkm+DsQ8EHTrhGb4DVoNEaEoK7tGG5/CHvtprn38nyMe/klunxww2bvKMBzz2N6G42//BquXfo2Dgwfk02+QV3cU7UVaoLRS/zOiLbCoCHG8yrq6qSjyH4Pmo6zbwNnyjH7Y4AuWWvBZxWarkZ4SBGF6tJ7a1JfV0meCUdN3kIeEhXMmzSl7e2dcu7rk8ZvnPPPkOR/9yIanb5xyOHuFupdP6y/A2Rdh+RXZ17H264TuG1j/bXX0IiCLsuoFQvUSi71j5pN7xHAf0zzHr/ujh2ZOFHyn6QHI19lsQqNHCe3yfPxGkklUV17v9repFXn3iPjx0ghXP8WVT/8ZOPi0/rPUoLmsBfPd2qjtkIortOeJYbVhUbXsXU0kPVm4/4X/ms3p73JlIU37F0lnWhRUHfvXF9xdn3NvOXDl8c/wic/+Warrn9Bcajrplkyfs6D/jFELAo+AA0l3OEu9rFSnZS8KFAWKAkWBD6kCxe1HVwEzAVGosGZBMz2EuIfJYtwXKM1AgbxLdSwrJ4bScdz9dMzs6BDe+bjehdu2JxPavGa9oC1hacA088kkMJ02yiPIHBSpHQSueYRuM1O5jXkHY+8tRvPku5qZje28kre7ND83M09eNb92eeL50S4LlJpgsdJCocrtCOGmRURdR6rJglWecXs5ZTncIFz7GQ4+8hdYPP6n+OatzMG1Z1id3ePq7Ixw+nmOPvdfcri4zZXqLjUrGaOFXGN5joUZOU5oOeDg+p+hnv8pNsNTnJ7PFUmvGNKCZPukNKNuDplU+0zUtk4IlN1sjKpHfXrmVVKU+g7T+jmq+Eek/Aek4XcZ+t8kyY5v/32OXv673H3hb3P7+b/NK8/9Te688He4/+I/4vjlf8T9l/8W92/9Te7c+jvcu/X3OJGd3/oHLG/9I05f+ifQfok8PEvklvo/prIlIbV068yZoHndbVj3Z7rW0TSm+z0w1QJLWTi6x8mD+5pTxybsM3vyszzu4L3/I1o0zMi2p8lEav3nqZiNc5v0sM8h+xa1YDmlu/2b3H75l7h3+x+yWv42sfo2s71WaWDZ9rxwcsx5U3P145/mxk/+LHz0R2GyR5clTp1JinznuAZBOEhAfAs6VOgmKPW8krIXBYoCRYGiQFGgKPChUCAbdAo8Cp44P+s4WwbunyTOl42emk9hEGOIm3wyJrYL1mOICyzpGMgm84s7sneXPDQp0OQuzARAlQO0osnmUBuhqbZDpiQBdN1fVfG8mRFCwEyK8v1vb6zuQO2tzd66n8s6fvP0tIIuQrqoHuWTeJZK/jnc6hKx1vU45bSrFGGtOc/XqK/9BDc//RcIB5/l+XvG9OAmk6lq96/Qn3yJO1/+eyymt5nnV5iGNRYQVKNFh1skaeChnzM5/Cnm135eEfCfppp9TB+R6/pAzVV3osUJgtpItEr+QNV2xH5Dnc4FrBum9QlTe4EFX2NqXybkzwuKf5ez41/nwd1/wr1X/juOX/lllnd/jeH0c2r/BZr0Jer8FdX9JgzfpE7fFPR+ndx/jX79VfqV7OyPNIcv0p1+mee//iu89Oyvcv+VX6c9/hy0fwThRerZEfPZEn+tJQwPBPvn5KR5ZvkoGdBMzh484MU7x/TNdRZP/zHmn/g5whM/qfkdcnRiNPW+5hmoplPqGOmXUG9gLnKv0xndy1/k63/w91nd/wJ7s/vMFxuG2LHOgVW4wqp6kn7xWZ767L/I9Z/+F+HqZ2C9Rx72oTpkENAnaraQDejzaVwCONqCrOxFgaJAUaAoUBQoCnzYFAhRsFHVNLMrXL/xca5dVxDu8R9jsf8RsAP97G8QsBBEA7hZSxaEj7yX/ee/m6rsYH/XRjY5b87dSh1ygkOOJcG05p89wt2Rkl+EIL0sZPxbURy+/d1uB2KxN5cA7ueX9bet3t7R+7k078Hznrq5O6186aRCL8u6RZYjMQUawXEz6HatB9oWFIhldngFm1/lLE14MExZ1U/x0Z/6qwx7f4yXz/Y56+bM51PB4znt/d/n6Kt/l2n6GnV4mVCvGBRsVVcCVSOq76iV2SY9TX34M1x78ue58thPU08+QsoLVw8FhFmtoN+sCX3PhI4F54L521TxG9R8nnT8q8Tlb1F3v82UP2QS/0jjfY0my4ZvcHX6Mtdnt7mphcBji3tc23vAoWyxEDzPl+xPOg4nA3v1wKxumcU183DOYrRjlR9R5edoz/4Zx3d/iZNX/hbru3+Hzel/x7D5Ha6GF7lWHVHHFX1asWmX5HYNunmxmnE8LNj/kT/N/mf+Inn+SRUfUjVXmTVXyH2lNiYA78lDp3ltqIIUWr1EeuF3uPWlf8yifUlzuyu/MpPFAUsOefF8n+Pm0+x94q/y8T/1H7D41P8Kmj9De/IkZ2fXSOEmMd7QQuSqdLuGDXvEodZ9hahFYMytFh8JG1WmbEWBosC7oUDpoyhQFCgKvI8KtENPEkTX4rKPfPQn+chHf4ann/njTGdPs1nXZFHS1p0eM7GFA/j4cz8xAvj24k6O4R2NqkmDdyEb85e9JWXSCDhZkzWBtnlJGnTMVFU1mk7wqLfDt5t4TQIhM4F5Hq/xPbacX1/BzEdibO9XHLYfNi+7tKyqHvXeVNBrRZBQJlfEJP90Z6L6XiianYdM1yVM02TasLaK4x7u9ROB9yd56jP/AsfpCc7TFYYwxdKSp68njl78dbqTP8T6b2LVEbnuGTSmuqUReFZpiv9S5ybuU+09Tpxdp7eGThUGOemSZjsjypp4Jjg9obJb5O6PWC5/hdNjAfDZ72HnX6bpvsUsv8AcRYjDKQvB8F5sdb5hopByaM9geUxeKUrdnSny3srPThM/he6U1J+Sh1P5ekoYVsR+RTOsuTaHq/OWg+YeU/sWbL7A+dFvcvfWr3Lr+V/m9KVfJ518HcKKetYwm9XuuSwxO3iMT/3sX2LxsT/BcPhJ1rOnaW2frg3kTdbnI1LVM5btRvWXVIcStboFL/0ad7/xy3R3v8j1uORarEibyP0HQQucmyye+gWuffZfYvIjfxkWPwOt+t3M6eoDwt4+Q1TRoC79kVOaEYep7mmgShBz2poWWEECh0zZigJFgaJAUaAoUBT4ECmgH+dYDKyHgfVqoB0mbNo5UYE3i9fEj1MStWAwINgBBAXWgyll95u8enedCJruCDQmaWS9IrZmEC5GCspMJhPquh4B2cwkUsIj4G7DoHZyycx0/N77JVh7TTMbwd3M/HTs//K6p2OhDmY21kvREAeyiYFefmVEbTkSUy2rqIYg4ITaIClauu43rPpWANkzNJE0WfCg3eOEp/iJX/hrtM1Hxz/EMzt8jPbB8zxxcM7RK7/B+dnv09lLanOq6HeSBzBRuL1W/xvrWFYtm9AJ3lesNU5nWf4kgfiayfSI2NyRAy/Sbb7Oevk5lutf1wfulxj6f8qBYHwvnbHI50yHNU3fETuoulom6Gxn0C5gI1Nqw4LQ7wl8rxDDHhICC2sqNYphUFlyFVReY8qd3r6niPKRAPaU/eaMg/k5V+bHLOp7zO02Z4pQn7/yRY5vf5uz81PBdI1J1/H9Gunz2Kd+js3BJzmqn6IXfGNzhnVP1mKmItBlSDER6jMYnoe7v86dF36JdPaH3Jwd06xPNa9G9+IJefNpDm7+OZ747L9K89F/gc3kU9w5Nu4spVvUHK60xP1jWi0+umGDBZCUskjMyPKFKZ8qzakG+aBD2YsCRYGiQFGgKFAU+BApMN2bUDWCbGtITPTkvQbbo2n2mc7mkCu2mwDAev20H8Q1aVuks4vMTpLw7o/qXcoUVUTmEW3LRggBZ7JKFDSRPk2QALkfy7Ou930SgA8MijJn18kMM/WDocv4NqaWdH5pSHC/7nUNgmG2PYfwOvge23vHnpGZ2VgX1dPpuCvYrb7D2GfC0AnHCnFnLQhmk0YLBvmjG5g0DnEC1QHH53OuPfHHSbNPKyL7c6TFZ3j5TiJOD+jWx5zc/jzD8R9Rb75NM9wXRLaMU9eISSuxycFEPFrRarg+ZY3Z0VRr5vFYH6WXZM8Lor9Kv/x9lie/Jfj+XXL6MrPpS+wfnGHTM0SoRAFsoz5rzbGR1Slq0RC9BEIlX6dQy0zAnSckwW+73ui6j5m1GJRfgnf6NSSZp1po7O/vsT+ZMgkqFtDm/pyhWxJUt0orrh8kQvcSL337N3nx2X/C+cnnoVWEvL+lvpeslmdY9PZXWa0D56uO2f4++zcWmvPAyVLQrL4t3Ke//Xvc+cY/Zn33D1nYGXsHV9T2Me6e7rOKH+WpH/vLPPaT/xLMP6Nx9jk5nbJ/5WnmB1egDiy7czr5VDcJt6zovb+7X+uRSpUgyiwzbv4EYgiak99/fU55Mxtrvv4Q1P7StlfUqT4x3tNb2WX919JA0Hhu2z7e7WPpryhQFCgKFAWKAj/cCpydL1l3Yhcxxnx6XYx5oKf4M9YrOD3NjnA416WRG/OYd0X0o18/gz23O3Mf3v7ompDpMb4byiOQSYLWRET4MxqKJAeHvzzQdytNuGVvmllMBsHQChMoJpHQ0AddNwVMA0MC51B1RYhggl0H70Gw7pZ9LJFUqEzXdN1kPhOl3q7rs0CvFeitOT494+TsnE3Xi0EjFgNtP4wmJOVQfVTrxLQKzOZRke1zloJMsStLsWkVK3FdJA+tYPqUYeioqgbClEuUL5oAABAASURBVOV5zbWDJ3nllcj99XUWz/xZrn7mX2a999O8eDYjavX1kes13PkSq6//Nk/0xzw1iTQZmCfOq3P6umetaHWm0TgzGk1+Piy5ku9xdXiB4c5vkY9+g6r9TRbNH7I//5b0u8dU8IZ0y+EM4rk6lI/UkiwT0IfRWn3wNhBk1YVJM0x1LFKpvFLEHbXBplT6NzGd1YMOPQhgqeVotyZtOsThDHlGbq5Qz24ybx6TP/v492fHyX0eP3iOPfstjl/6rzi683fBvgrTe8zSEYcC9XotmNbNnGg1eqQnCPfTkrO4YpDHi2bCcPQt7vtfrDz6Kjebnn39R1odHfD1uzeYfPRf5vE/89fhE39O/d6AzYxFusYNu0Z/2jK0AyFNiVpYpKFm7ZF1ObxoBurQKsK9xnyhoXqDPm+tZTZ1Syvt/XOFFHujBen7elONrOEfsqDPPjaQQyetlSrv526BrF63ZvqfYK+2C/rMv2Y+BmUrChQFigI/TAqUuRQF3mMFnAOzGMVmFd0gBru74v4dtzPa9cBsZgyhp4+yAIOZfipHTE+9Q/Kf5wn/ufweu/mW3cult7z2/V1wEHZ7tbZ3+Zop6Ii/8mFmiHvxyHdTG4tFxeHBlM3mfLxeVYEYo6LfHctly2o1CKIyq01WGRLN1LamqieYRTxKvOkHtQUfQ2yNFkCs24G27XQzeoF8ZtIIgi/6Xa9bwXOmriuqKuLstDlK1Opnc3Jf0dRbTOolsTkWaJ6xf4i2jaLEGxqh1MHsgFq58yNFWDcDV68Gug7VrVkK/s7ydcLhT3Hlo/88k6t/ihMB+fI8YN0g+DsWKN4irU/k11ofCmj29lhprnRZ/cJM4dnGjlX/23Tnn2dz9DkWPM/cXmBmL9PYK9R2X9YSBYeWGpIN5CAjgB6xBEFeEGDCIN/z9ppdpqoy1gs6dqNlHXNuxv6i2kIC6/XJlHlqhpmb9BKgDxoj5ZpKwF5L25ki4/ODmsPFhquzB0zjS1qkfJ0Hd/6Q0+f+mfq6L/h9QOyOif0ZhvqNA0nmPl7RZ6G//wL3nv8C+fxlps1K93bD8Xni1nLGZ37+r3H4o38JrnyWrr7JyuZ0sYFgkAYtRKYac4JrkbuKQUaOjNc1oZyXEDeYVjyhTgSVoU+T/7JvTvLF58ubbCYdHiq2DG48tJnuARrLkhY0nsr8fGumYbampg+18uy276wxfEXuJcWKAkWBokBRoChQFPj+FPDA2SD+8bcrOjFc2ybaTaJzE5gN4w9esY84xp9yZ4J+JsvUvR/DW/3s1/X3Y3cf3o9xXh3DQdxP6rpmb2+haHNDVUsgWkHpSkDc4VDlgvr74qnXNXGkOEvXGA1Bjw0CsD6yXiVButsgkO8F1wM+RhSgN1VN0zTU1YSsZw/jH3MRnAcxkS8Esvpt1Nf1vSkHCvvOqyU3ri7Zm78o0PoCi9nzXN0/YRpWoOi4LSumw4xFtU8tuB0EzS3npMmSocqsBH59eIq9az/PwbW/CM3PCco/xdIe59bZkheObnGWFD0XZHf+adAcqnbKRPOYWEfNXY37dUWZP8em/T3ZHxDjy8RwJNjtqbViqwT5cZgwWoognOUdbRLjO9qH15WYGWb6JDssSrSMhNNiCS2EoFFdRZ3jjOlkj+lUUXStNjebBxydfJvNybNaDL1EFR/QVOeax0q+97LMfBjYqzqq+8/RvvIcm/UR5+r7qKqJT3+ST/zCX8Y+/ifg6o+w4oDjLrLUjVPgm26+ZiPdT5dHrM/XJP2HC7lh0hxQTfcZmopVNXBer1iqXjtZ0dVrknSuMGa6V436i5oW+s/5RnModoOk+SX8P/p3GBVhWMj2L8zzsjRTq6mskVWjjbdbso6rcF+JxxZflavzshcFigJFgaJAUaAo8AMoYPrZXVkg6uc5KY/s13Ubej31dgYUtoCYBW0elFRysdtFuttEOPDeOhBCwM3McEEcqDutSpLC1SHCjZtXmO9FMoKRtFLdROOvZigybWZayfRjdPjsZMPRUcfRg56T44HleS/w7kfBh9Th/WWBm8/GzNRPkEV8++/Z++94zY77vBP8VtUJb7yx+3ZEBpEIBomZFEnlnC1ZsiyNdmyPLXt2PLNee9Y7O/OZmX92Pvvxjj/jcViPx0GWZAVbomxliQokRZEURZEEEQiAyOjcfeObzntC1T51bl+gAQKkCAJoUHhPn+dUOBWfqnPrqd8593YU+lGER39ZlhKDStkoJNTaMdUSblEipUwZ7dzPpdMf5dKp3+PsI7+KLe4j/mc5KxJMZjInzAKD1NFLEsajTYwtkbZHypKJRPTFcc7u/BD0voqlY19H//A7SJZvV8kDtuZz6gxsJ4nGbuo5LKUd+rYhqzfxxSOUs8+oT58hdZ+j25HwNhdJwoz47bKT+HYS3BGmMaAJ98xJpT69oFNlRWV5xc6Q6I8ImuGxTGcxxkQfPlqMmxokxKkNoU7kT7GuS7fbpT/o0O0b8k7BuQt3M5k8pHznMOkuuRlLeEuE1w25xDej8xSXTnPp4ia7pWPeuwZz+HX0rn8b3PwOagaMJZInpZdFXMVEtWw9pUT73M7JewmdzJJpnmlPg9GGKMxq5pOK0d6MxmWCpTCeudrrNdMSC4mxLacG9aOdN5oMT7keJJkjtGcjQhGf58Y4o82bim6f8ein5cyC+AzyB9XjFfQG5fc0+olxgCB/iJljQQssGFgwsGBgwcCCgQUDf2YGnAeDLrLOhqbGh320b7a5rF04OLQQa02OIeWIDu3CzdU5Ymte0pqtRFGsIEjERUSRHK3a0TUSH50chv2MpWFGr+NIXEPj50IptdKQSegmErpJkpHYRLucBKvX+zYkOCOofGeMrMMobFGRyhckYBvtgGqqqsY56PVS8ryDl2AtirkEuIRQHBuVvzedoUykoWDryfvYeuKPaXY+zvjU73DxgV/G7H6CnrvAoWxOt6kwBViV0817JC6XkHbMJUKnPmOnTLlY9NkLJ2D5jXQ23iER/jb6R+8gXTpCrcZUEnztKxEP8c/5ZZVE/PwJwvwBqO7BhQfIsycYdLZJGJOECisFZ1W+CTnI7zTJHI3aHTsh5wWdRnxFzuzTuc3T3ujz2iRFN46jqCaOmZeIrcsJRN6yHiZRm0xEirGJ+DZkWU03Lwj+PDOJ793t+6hGEuHNJbq2oGdqjC/AVYSe8q5ew+Dad3LijX+R42/6UYx4K+drVG4Z4zR2smJ304qOERfiI5RBYwk2DWC0i2nG2GpCXpUMjGM9H7IxPErOitq8qsdzmYqeGEuVyQoqB+VTjBrCM4DKfAqeKJCjeI6xXg9vEKIb41A/rPH7+VVLDO+XFdq4/byeaEVvbGDfAu7l7oPF8WpgYNHHBQMLBhYMLBh4ERkwKitEfdJ4ou4zWl+ds0iCaM1upA9qpdA9XU00ksUlWVAQtGZ7ru4hFfLSNyCE/R5ba3HOceBGfzGfkmaBtdUBq2tLSGfTVAV1OZUAL/ASWlbMJs5I0BmJUkikn4yFuLuJvwDZyPLd+BKv3Y9i2zqipTvP81aEx/ExGqksS0hUQRSUdV3LkhpI+lCpTSQ5zuaEck63LjiUTtnItqkvfYKtR36H+ZMfwNWPsNad0HFTbDOXKHYSxTnlxDCdqhyTEvKUQuXtkrFd95na44T+bawclhAfXs945tndVbnVTOO/I0v3I9TTz6nez2HDY2T2DJ3kIil70nESlNE63Co2dVobDoLGS4IvCs6AxKsmkWK+zNMqvyBrLch9CmLTCFGgquI4DhFGPPu6oijUaXEfRLDXZsRrR+HrgLKQukAU4OurVuFNti59ls2zd8si/STG7IprtT2UsDyk+5o7uOGrv4Fjt30Ddv3t0H0DTXIDk2IZw0BcJGSaA3lTq9slpmhwPqXjenr7MKWqp+JtorkxxibnwD8JxaPY8ePUe6cxmmOJcRjboZFbq9SgB7U2DVEcK4P6Hx/FCHmfOo3uK6AHN8gBq7CVb9+NeYOs797OCG4fvg3Pla4UaonuWum9/PslKPD0qXKfDix8CwYWDCwYWDCwYOClYODPZ5mpS6Q1pA/yhH6/y9JKv0VHBj2bxLX66X6bV9h6+8zWPd3OF9UXxXfEgeiObgxH8WxkRUVWXBmg6XYsS0sdWcFzet2EPIP5bJditk0x3WY2GzEvJpTzCbWsnE0zo5Nb4i9wSpuDhLrB46whE/GdzJAkWWvljv9TZOxUR6b2LMuI9ZcSkZszmBjDjkTxZObouw16YQk3qhiojiP5Dm7yKXZO/QZ7p38DP/uU0lwgC1PKcUG5Z2hmXQiCdUTDdN1pmCYFI2r2mi7jao3GXStheA1VmdBIuDq21Y+Hqcu7Fb4L7z9Has6QpiMyV0uIo02IBa9ymz5t+WRgAlgJOjuWOwHVocuXcaqO58gddXjQDscY0971EtiRs1ifsRKt4rqR5XqmcSk0JrX6FPdYFoc1CYm4yFOrtxqGXqckM7tU8zPMdh4i7D0O1XlIK7w2QXSPk2zcQdW5kd3pChe2MlnLB3STQ5giETxuFkiqmEVl1xlp0yNjwHCwRnzoTD6F6n649H6az/0UFz/9z3j44/+Mc/f/GpPzd2GqPbUptj5l1gikVGmOVx9pD6urcPkBDcYQOAhb+RMhugfQWIuaxk2p0x2aZK9FsFP2MYdokTcNGrx22EwAaX7BtjDB6JbqUIrFuWBgwcCCgQUDCwYWDPzZGTDGYbVWJ4mlN+gwlBG3v9wjlX6MBra4xKI13bQerbdEaNlVFdF4Jueqnfalrtna/Sr2hRsYI1EjlRY/Pamrin63I2FSMStGBFk2l4cdNo4ssbY+pN9LWF3tMlzK6PYtnbwh7zYS6Jb19ZzDGwPWD2Usi+xuL8UlRiK2pq5Lar2KiLoulQCsVM9UpuloRJbuJs8TYrtqie+9eYnJcsqQyhLel/X9Frr5DcxGA0I5kADMWB0aUvskF899gDOP/xbV3l30/Bk69Zb82xLihn6SYiU8S1nNKzOTCJdA7kigpUMmZUebhmUJrhU6aYe1oWW5twfNg1gn2IeV95RmxBaJKXHGktBRXJ9WfEsoYhIwgPFCQ7A1obWAS9HxYh0WFUpQzQclRp6i30t8e/FljFH7wEpURtTVGM9McQ3OKr91KkNu/CY9joHeJPS0QVpdSejnBfPJKfa2Pgfz06DwpGyYyKI/k6D2pkeWLdPLhnQyJ67AiQnnc7ld+Xoahw5p8NhGG49aG6OwDdMnaM7/KdNH3s/2g7/C1hO/TrX5RyTFZzj1ufezc/4+bXIuib4KT0OpDZ/YI7h9IQ1qrx5QIpSKiNav+HjvGTBw+b5HQ6iNUuMqWthGbk1oxyjeRWNu93Pr4beC84bkMlwglsTiWDCwYGDBwIKBBQMLBr40Bup5SSV9V/sKH9fdVIuqUFEyrwoVdsU6rFv2qXVdt67yGdXFS9oEL9EWKzDGtNbmg7CVUHPOySpdSpxNyb0eAAAQAElEQVQYMolXZ5FIkpCparLUs7LU5dBan0OHehw50m9x+HBXgtwxGHh6vUbpkICHpUEmN1NZtSysk/aTiErqe9CD5WEui7JjNNpje3uqOhtMrAyI35vXpaesgkRZlyY5xvo17+Lojd9Kld3BeYnwHRkxnYTi0nCLUNzN5pO/RXnuw6yb06x3xmR+hJpLI4GfSzQOhhnj2SVcrgpsQpYMhQFe5STNHCur72z3U3Tc53DuEZL0lNq3TeLm0tYG36TaiHQx0ZpuUmghTWsaArXkoyD+QiJBLkHHl3X4Nncs5gBthC7xTvy72NE1JhCBhG+ENZBYj7Wl2qs3EvNdmnKqRipj7LjJEJlK08F5S+4Q15Y0mTAdP8J0+z6J5tMMBwNx6lnOla6ckEpQD7qVLOSXiP8LZlMbjVVHGGpDlVHF31J1E2xyFhse0BuJ9/PYvf+eBz/5s5x5SG8mxtoYuVMsdy7R72xjmvNYs0meTiXmS4n7WmUVBFOAHljiEdQ4DmBBmwGQKzTxU5pGiXzQeBjBKtZhjVEOh/cJdchoNGaNTwnx1YftqoyMulJ6r7S6Z5UuOUBjSS7DBhbHgoEFA68eBhY9XTCwYOBFYsBa25bkspTKlIxmuyBZRCLVkgZk55Ju0Tqs9Rqs1msEr3U6tPFt5qt0sVep3qeqNU/5okeEafdiJC8jMBURTgLP6hW+cQXGSeDZmVzBzCT8aqVBAhbS1Mg1IlXEhkYk12xtz5EGl1DPJdgHEouWsv2LJyVIUGmDhJPAMpJSjekwZZmpO045+CqSQ+/GHX4XI65hT5ZZ14lCeovppU8zPv1h2PsknfAIJzc0mPNNOgasLL6j3TEry8tMpiPmsxkziXJf1uSyVvfTCRlnsPWDmPohUnseY/ewRv2RsAajdqV4WbuDZlEAWiu3jTu7BhWPN06TJxe68lul+HJP8d4Wse/GCev54uUaGlwcm/iLi6GU2NR4zAvQbhQJbr1SUKkZ1jic+pUaTy8XOnNCfZ5i8yGYbdF34IsJuZRogqeZT+hqA1OFKY02JJXKLqOFvd4kdZtgnqS8+Ec8ftcv8Phn/iPjM39ML1xkYzlnbXlFGx2NYZFpoxW447Vv49ixGzQ3cuqmkqCfk6mOjoXUGolpA1Fsxx3xAYiHjReyLCNLUxLncEpvCcojnvQWgKARcn2FNa8YkLohLvSpy1Qbj4w8WcLIam9VvpPwduLEKWvrBrR5aKtYXBYMLBhYMLBgYMHAgoEvkYFK67B1rl2fa2m+VIbWmppCwq6SPolvoYPWabAYre+6ar23bS3ByNv6rs5lvxVXo+6DOkVIJMVIjOzDi6TLEInx04Z9lDjtbKLYewoKBz9VSbXIh44UVUcm1kwwpgFfM5/PJLpqiW4kwCxJlmCcwRhICCRFRd54MoVrYCekbCWHGQ1upzj0Ndjj34E7Jit49/XsFgOC0q715wx5hNGZ91PsfVhi8W5ZvyUMJe5MYUiqnjZeHSgNK4OuBGctoRUtuY/JKv8goXyQrjnFUmdHbZjhaIh9t5ELibTYMjUFL7G+/wt8M/lnBFsQJ4yXddX7JfB9WuEYE78gBOXyVwCi8FZEewZj2/pinW2ELhavabwPI78LHieuTZjT1FPKYiw+Zoh0MKkKFEwHtJkA045RX28jQthma/MB8fcERpZs15SkSd5akUfzgOt20LYF250yax4nTZ8kW7+k8u7i3Cf/FQ//8f+P+tz7WeVhTizVHFlZEbc9HnzI8dCpw2TL38Rr3vG3OXzL99I//GZVfbgVxa62dNWWvMnI6kTjYtVHC+rVlTDqV0SlzUQti/4BYh99MwP1N84FF8e6HOLqoazZPVyTY6qO3m50yI1TOBFS1eM0xnYf4i2WbeSq4sW5YGDBwIKBBQMLBhYMfIkMWJNo2Tac373IL//mr/Bz7/s5/u0v/RT3PnC3jGY5DUElWq3XwuU13hkD1ijeC1fvjC26erWr5tiAAyj49Gk8kR5rApErY4P4EpTCxHtWgtV6TESosBLq8SuMXj+n101lAXc0EsOdToaXCJ9OS1m8a+KnLt1uLhGYSdAl5MqZXVaXVYBpcOwGWU1ZZcueYNq9A7f+TjqHvoaQ30ZjNlR2RyJeVtQg6+3kPs49+WFWBxXdxEuABZbyDpOtCYOsw9pKh6OHM9ZXZ1jzBE35AM4/Qddu0TEzXKglzAxOottIfINFXUazRWgUnD8NiVxF6lYiSNDKqora28a90IsJXK4QFdoi0hGhwPOeMZtVe6PrPNpEBJx2nqHSZqeagrgnvlloC8rVh0xlWTRg4s7g0pLG7zCZPIqfnCbp6l6WUzROI5kzV95248ElllfmGHF38ZPv4/4P/Azl5n2cWCnZGMKh4TK7WxUPPzJS3hPc+rYf5fbv/e9YftOPQue1wk2q+wh1u1HpkJqBNkZ9qPTWoEjUZYGDw8tzGcZrJDyZbqctArkTkobM1S26rsHLSm+rucS2rPmzGkqvtyFGfIAvVbVKjGfkKboRkZIDxPACV4eBRa0LBhYMLBhYMPCVy0D8vT2bpXiJ6cdOPcJDTzzMJ+/9FI+dPUVNJQkSZOIKGHXRSSsZHK+UQ4rnajfFqwH7sKIpNqiFhJ1uYIyTNjQSqCno9T0iz0raGIlVK3nkrCdQSsjNccaT5ym9XpdMqslI8RgbWhEevxVufEX8CysonXWQZg5rVawGrlYTKmNonKFKHBMDu5Vjp1xhrzwB/bdy6JpvJ1t5K+fGq5yfpfIvS9RtMx09JmvvRXpZRfx0Ishym6nMlaEsoEzpDwsOre8xGJ4hT5+gk10kCRPq8QTrU0y0lsaJ0QL1ygv1ZTRIyV6GR13Cihvr1QGl140X4fQqI4B4geiPgCgQY2ueAdVtBITomiqR6M5IbEriAs5VGAp8fCPRzNT02P5Iciq/2tyoHmfpdBMGS4bp7FEubN4DWdXWPPMqqz9gXjfkErq9bAzTe9n93O+z+ehHYXyGjlGZGv/xXs6pc0OGa1/La7/mb3LiXX8drv0GSG4UTtL+z5hNl4ks3E2Tqnsdcd0llA40tk3TUSdTUM3t66nYfyMBLVga9UN9MUIoxHmhdNpU+ImSjwjNHtTbdM0W3WyPTrJH7i8K25pXU5Kk0P5jojFUfpUR1OZGc7WFUemX4Y2KXZwLBhYMLBhYMPBqY2DR3y+DASkJGfJSglbZKA1NJ2XjmqOsH12jt9RTvJZqre1tFdIrrauLQes/V/+wV7sJRgxGPFc7rAgLUZ2I2SC/iWIz+r0EUxDpEqBW6tlojxP/HrhkNi6BLE+I4q7TzSmKKAS9xJBtEQV4UUxlBY9iShpMDJRqQ6UB9NZhsgSXGmI5Xg1rokhy65Ji11Int9M59A5Wr/t6wuprJcAzZvOSUM94/NF78fHP2ZkZ89lFrjm+zsowIbUSa+EiVf2o6nxYovSUhn4bZxvdS3ESkfuw8oMLoGol/LwQWr+aiJUSNqC4iHgvisOGL//w+0UYfzBN27Cqa91nX2IbnopTIqNxsBLMcWycbjpbY8RB8GN8rb77CnUagiVo0+R9IFZkkoTlgQR7c15vCR6Q9fuUNknbxO/68wxxNCE3Y4rzD/DAH/0uD3/6EwyTnGMbr6E0h9nxx+kcfzu3fMNfYf1N3w0n3gzd6zROhyjMKjMv0V0mNLaHIROPScth3CnH8a6NepGDN7H/l9H6g2ZCpTwlVqK5qdQPP8WYucZM0IbARaTqZzqF7AK4x8EIPKkCheY0WInwfIKxI92b4a3mifE0RprdQuUsteYui2PBwIKBBQMLBhYMLBj4khkofSP1V+mFc8m8mTMqxlr7S7yTzsDSSHU0IfrBSK84tADzyjgkA65yQ4wHweAx4ugASKwhoW0FI5FNyAhRdDcSUgeuxHj8mN6YQEQIFTQ1UkBkWcZw2Jcr0eUgpvPeE4/oxj9PM61mTMXAzBkqq/JJJdCQVbokM3t03YR+EuhKjFf1kG1ZvOfpaxlc/y3k134jk86t2PRYVFIU0wnz+Q7WjVhablhe8bhkjOvOmU8e58Kle5gUjxK4KC06VjvVqGwJvKWdDiG2TAixjULbf6VRH02TYnyCE6zSGU23KHCjILSaXsr1wk6jergCbfiZRWm+Xo6IrYy4HIyO2mhDR32Rim0UEXSxczBzlTrTW4EJIgepcNRxCVGHNR313xC7adWZja5n0Fxg79xnMNWT9JILuHCOQXKJZu9J7vvwhzDbc9aS4zTFcQpu5/CtP8S1X/93WH3nX4f126AXBXfGOEkol/okyyvYwZDGWFLb0ahmkv1G4lntSyfUnV2K/g5lfw+fTAlW8UZAMJo/0d+iJO9Y0txiU92TVZ8ga349ppltw/RJqvMfZf7EbzB+4rfYO/9BLp35IOcf/SDjC58CzoHbESaqY05ja2qLYKlM0iKgCKVcnAsGFgwsGFgwsGBgwcCfjYGoTUbSXaXW7bTbYWl1RSK8ppAIH88nFEQdIsHUFmcwxrS+/Yvfd67i9aqv/JGaCKkTIpmRiwO39V/etUTxzGWhEtoEluhGvWdUQCIBbSUevZc4ChPypGTQ82ys5nTlr4tN6nILa6ck3Uaiq2DaTCglZCtrVLfKk8j30SxaerLK0wk1mSy3dVFKMKr2bIW9apknNvtMkls5ecf3snLiXdTJSdaP30zASHAbrjmxQTndpp6fB3+GYu8BqtHDLLkpa70uqbE0pdo5nyJVDUETwQgqgSsPiVu0+VDNinVKZ+QGbRAEyVsroDqJh6khgnjEdEof78U4U8ZIQfEhlat7Mc5UEoQQRepTFmC1I/JpPezDY2L71DYb1ASVGSJ0MzYPE8vSNNLGJmgXasQZQfWFAqOHACpVoLB4xilt4vAav3kDdR1wy6v084TdnUdU3zmN26ZE9kWMOBrvlFi7ytKhW7j+Dd/EtV/3Ixx551/UxuddzNxNjP0htiddpn6Iz1apXI/RvGJnNmaqNxJo4+L15iRog+PEo3OONLMkUUgnE7En8W3nxM1C3Mw4M9bY7AhbpFzEofErn4DZ52DnXqpzf8rOox/i9D2/xSN/+qs88PFf5tT9v8ODd/0GD93zOzz5uY/w6IMf4b57/5DHHruL6fiiyq4IRvNNvAYuH/vEYcXDfoyXEyHnJTkPyo7us7FfoX2qcfvhZ15jnhgT3Wcjxi+wYOArm4FF6xcMLBj4ymLAaM06tLIsYx3s7u4y0Zo/9w2d3oBOp4PRCu+kXSKiconLbbCG+CmyQZlVgFGaq9VrqaarVfV+vV42yYhgrGiwRILa5V1ixUs4HsDYSqRFNHIbkHi0IjaXmLSlo57NyWShtnYm4/cmvXxMx20xdNvccMRy+7UDVvol5fwMs+ocvjcmkYXappZMwt0FsJUhb3IGYYluIwvq1MnQWZI0ginAloQkhfwIs3AjF8bXs21fy8k3fh+dw7dx+ORtnDh6nKkstYn3pH0VuiML6OQzFZF5JAAAEABJREFUDOfnWIsTo+5L62WUTuUNJMzcXOXG/iit+qwZgyL2IU7asFHQBHGjNAcRwWo+ObAZwcqfVNr1TSiKuVLkmHQJvKHRBiOEKVVZEOoEk6zS1I6i3MF0SuKnD5VEqbcqP1qA8UQunPI6DYSTgA7lSEK6xDirOgyF+tZkhib3BFmFJ+WUMu6C1Jz4TX37C4qpw1QT6ukO+Am0byUKfFNhlSDJuvhkoOgV7PAYJq84d/4zhPISXeVluszatV/PG9/7n3P0LT8AN78dVq5Xf9e0s12ibJbw1YDMHNb4rJLozUSfJZaSIX3bJc4LR0rwFq9NWy0h3lQJzVxczQOuNMoTSEypPcGMPJ+Q5SNcfhHjH4bRn9Bc+D227/tZNu/6Sc58/P/gyY/+MzY/8W+oH3ofy1sf5Gj1WY6ne5zQOB/tW5ZSTzeBbp5ibUKhHYZmAQ25+p9h4gbAJyTiNmssqQ+IUozR7SAuxaExRmEBp0ir9psWGmSePrzShBZxU7qPhsh9hPc1B4jhoLIRCypa7TLPhO5p6NU2iK5tw17+K0DYD0f3MpC7D8/iWDCwYGDBwIKBBQMvJwMuaM2azLAyjm6sHmWupWjuHfPaY2oYat3tYKQCtLZS7f+zFbWpFFtjZFh9Odv77LqkRK6Muhr+2AQraXDgPqsNrSD1inw2xLxia4krm0jQ0pHANIqxdDMHEnFbpz7Fo/f9Ok9+9j8xOvO7rPAANx2acf1KxbDZo750BjO7oIGaSMRV5EnztBiKojbpkPcHuF6Kz2oNXkEtIe7VFBd6GLtGMriR0D9JPjyMcWpDBYl1JAlQbbF36bO4On5GUWHnBTK3S/BlEnlOk2BO3FwE9XEfEDcfLbDEHl4JlXjFaeS36rNEs8RcXdfk3ZzukXUwhsn2Nk0T1L4e8V7W72I7ObuXNjEqu7u+zt7OjuqwqDuoCMBLZFmQUEUiUTehqUl6mbw1u3u7qmOZ7qHjjCVgRzPPnizNJusop6OSJdsmuUS+2jQrSCRCTRAhT6HGGN2LNZlYb0KlzrpUY9adE/wFZuP4zfQYxD9FBp3jasph6mZAUXcZNz2K0Fc4x9fqb6+H1YYojsl8PmdeTKmrGVZPX5Z5chWROI9pPxfZJa22yf0O3SDYLTrJJfL6MfzmXYwf+xAX7vo1Hv+TX+bBj/+i8D5Gpz9GvX0P/XCWY8MZ1x5qOL5Ss96Z0jUFF85eYFubrbKwEu9LHD5yPdfdeDvXXH8raxvXiLes5Sbg1GuL0TX+0IibMyehi+4q6qkzBPGjwfDqUPQnSaa5lOCcU58SjDEt4r2INE3b+zFdm8ZeTmstVjBmPz1qSSyzaRpxVxLnRESsWEMSHXHUOs+8POdND5qzLI4FAwsGFgwsGFgwcBUYiEtTgpWx0DKvS4K0RJZ3yNIOddkw91Pd89I0+43TsoqSENqgV06tY5dDbdTLfLEvc31/9uri4h7xBXJ4YyWIE0IqgWOWKWUJpVmRJXuAL/bYOvsn7Jz7LXZO/Txbj/xrdh78t4zv/WXcQx/nhtGEt66scm13zJI5TZg/znx+WuXtUaQNew42beB0Ned8VbEld1xFYTcmbXYZeIExy4Mu8RVHv98nvs6oSiT4NKhWonPnPDvb5yWWPHkuAS+LZLRAW+dIkkS6Nqh3X8YQyPqd2UQTLCXNh0hRsXfmMaazS/RXOyTDDrsXdshWDtOUczYvPMlgKQGjiXmxZOnQTRg1wdLsT1BZZgk5+A7ojQISjMEA6rtTP3vDIWVtJOw9O7sO4w7JuptRNh1N/hRverKsDySS0Ssg9V8PQhR8QYIPWbxVkrgwGHms6nWhJmFMnuwx7BRqyyXGOw/rwTkH6YRKGySvh6NqXFtH47sSoUt0si65YCVMR+WMWRhTuxm2U+O6ypEWVH6TWXGGyeQxbQaeED/nSZe3ZGW/CMkTauBdcPoDTD/6r9n78L/i/B/9ay5+/OeYPPB7ZFv3cMRuc/1awqF+wqCTYhNH4WFL1uyLs4az04bTE8vqdW/n0I1fJ7yHI9e/iyM3v4NjN76F4eGb0ADgte9Gj7m6rFMFUKNXAvuQPwroJgSlAy+yQ0xrI7eJsjkaD02A2ge5njYc4y6jiBuOstbcb6i04z+4H1ROhNH8wFqV9TRinNEctKoHHfsbP090FXzmqTbpBi2euqOyNPeeCr6YnkVZCwYWDCwYWDCwYODPwIDtDOj2BtQyAlYy+DVaD+Mi2ZEm7NmBStBa1SoOeZ9xKr5dw8wzYl/OgFrwclb3XHX554r8M8VFsVCbEulBGvUkGENoUqhSrF4/ZBIXA9fQl8DryaranT6CufBpZg9/mNn9H6R8+EMcKh/g+uFZ7jg24/r1CYk/xXj8kMTbRTpLEiR5ie0GOss5K+sD1g8tcfjQMkcODTl6eIVON9PQOhKJ6aDXGL6ZkKYSWM0Oly4+jnUVMswi07qEqcEYs983DXwIl/37MV/y1bSSDZpSYnN3JEtwYEkW7d7yMvOiZmdrwnDlOqa7DTbtsX7dtThpa+u8dodDJudGkmhgVE4U4UYWb+MzCa0UkEuC6feYxR2FS5DGY3uvIu9ucOLkV7OydhtHrnsDK0dvpjM4wqRw4q6h219jsLRGsTfBG0n7ptG4NCpXwGMDEtqo9IB12q1IPHeSKbmbqt3nKaZnlUBtS+Z6jip85ErtsbaHs7ol2qyX62ekico0M+1699T/bZW9RTfZZdgZsTQUViekmcrbvYvqkd9lcvd/5NKf/HueEB79xH9k/KRE+NZjrKqsY72UY+rvwOTMx4HNiwXnLzVc2E3ZnC0xTa4hPfRGDt/6DZx8+w9ww9f/Zwxe/90sv+476d36jXDiLbB6OwyuJbDCZBrULhEuXtERebbqP9TsC/AGGbgJXh0K4to4jGBNgjUpzmZAvGd1vXzP6p7gXEq0dlsbw7pvHNFv5EaAJR4H5XvRtF+PxRiLVR1GZMaqY7o/E4LRGApt4uhG2Da0uCwYWDCwYODPAwOLPnxlMBC0jo22drQmWRnkcjbWVlnp9EmkN0oJca2+updoxbVaj+M6FXHQt+iPOAi//O7Vrf2p/kpJiSJaPBX5LE9sasRBdFz4G0IypjKbeDchyYNK8LJ4St3ZI5zYeLPwDpY7t5NVh8ianKV0ylLyOGH2B0xO/3tO/8m/YOdT/w4b/7fE7mPcfkvDW29LuPnYlOXsPCeONhw75jh8WHnXcrqrOWm/i+t1iP8Lo0s6rVUSWSYJFVkUk7K8+tk5WYefYNC3WCrprRIjhesSI0HpJRQDTkKJL+vw0IzUDtVhDSZaWfMek3HFztizcvx1smkfYTpf5dJOw+b5S2zvXlJcg+n26feWMcHjBDVNwlX8RqEYrd6t64i7ybzbo6kayiZhZe0aRuOMX/lPH+X//b/8S/7n/+Ef8uu/qo1M3WVt4wbmsoJPCgNJX/20oM2G19RvtDEJsnRLaRK5suLLhABWaWS9xpf0M0jsWOL7DMzP4zoVVpsn5xxOu4Yg8VeVnnI2k3V8E5odbZZ26Zopw2zOsFvQS3ZIqydh5zOEsx9l6673ceGTv8jjd7+PJ+//dc4/+SEme3dhzSm6vYLllXVcusF4mnP+ouPspYxRdZx0+atYPfmN3PD6H+GGN/4Y17/5r3HizX+Vtdf9COkN3wuHvh76b8ebW9XHm4HrCfVRfLWqsV2WvB7g6Qmpem8xxEPjZRoQgqmJm0dn07Zv7dhJgCPevbiJormJJm8s4FoErx8iLZxodHgVl2UdItIkJ0kyYnnWJhwgpomI3EU3oqmDXpJ46koFqGRv4NlQ9OUz1v8saBysNkQRlxMtnAUDCwYWDCwYWDDwsjLQ7Q2JhqVLZ88zvrTNZPMizOd0tQY6rNqixU1mPlq/gjqN8Eo4Y+teCe14wW1IJDpDU0rcFCTJvkWxbORmS7hDt7J889eyfsM3sLzxVpr0pIRVxjQUNNmIvLPF0aGE3KW7eeAjv8hDv/UvuPSRn8Of+UNW3KNctz7iRH6RY+km60LP7Ug37eoV/4ipBGP87VrrHPHTgdiBxAbyzEvJ7DAeSeA3W2RqUy2ralXNYhKMMwTJ3yiGrElAIqa98UIuEnHkNfhd3NoyJuly7tFNSA9z5Pq3sX3RcuqcdOK1b+bwDV9Nb+m4LOPHZNUP7G5egk4q8U0LC63LU0f0WKrGYzuykk8aBktHcHaVf/Wv/wP/7d//CD/9M+f5yZ/a43/4Hz/M//7P/q3E65T1Yze2In17d0JnoDa5RL1taDQmoa7Ax/ZGBFWgWmP/JTipLZl1dDOjZ2dHVuOz4Apc0mBdTOuJbxYsYzK3x7Czy7A7Ikv3SFCfZ6dg80Ga059m9OBHOHP37/Pop36bydlPMd/5HHZ2HsME9KYk/m3Qqfq116Q8stWwzRqdE2/guq/6Zm545w9y/K3fy+prv43+jRLYR94GR98BR2TVPvRmWHkDzfB2qt4tzPIb2AsS7v4Q43qFUS2e5h29KcioQ0aitw0Bq3rR4QV1X1dv5BqLj/fEj1EPkMD2ulGVgXLuKWY1s2nFaG8mTNjbHbO3N2ZXbzh2d/fY2dllZ3vE1uYu21t7ujfSpqugKOatqI4/kILe/rhW3Kcat5xWnLsUazO1wl4Beb+k8yDvl5RpkXjBwIKBBQMLBhYMvDgMSDs00RCk5eiWa2/ix/7iD/K3/9pf46/8pb/MW9/w1aojYHxC0DrrL6/CJig6nsqL4qP3akHNvlpVP6te4xFTT4PnO2KT92Fkoc3DkKzuYaXrrKynNp1g8jnkBiRGWboZbngv6Vf9JZZf/8N0b/xGykOvY7O7wVnl35xOGPQ73HxijePDmtmTH+dzH/i3PPHb/4StP/o/4NRvYS59iGR6D71wiuV0l35nTpo12NQgvYRarqH1uGjZtVOYnmVv53E6ssYGP8Wpb86pPSYQQrPfMU2aIOwHXuDV1ODGzMtN6r1tgulw6MiddLq38pE/fIz/7r//P/iv/+//hh/7y/8D/+Hn/oCyXpMoXJGYXmLp8IDx3nmsJqHTBDVtW9QTU0GEbVSep7eyQTU37Sclte/zO7/3UX7h3z/ByWvg7/8/v4N/9E/+Eje+Bn7yp0f883/xbykk0leP3YAXt2VVYxKn8oLCpVARJL6DlKGRdRfVTZmCXZUaHRBkNU9sKqE+ZTy9APW28s4gzLFmLtFdSJyPybNNjMaC8nPEPwMYzn2Si/f+Lg9/7D/y0Md+jQuf/RD+wv10JbjDzjn8eIdaojbQx/auZ3D8bRy/43u48e1/mdu/67/g5Lf8KMN3fh+87hs0V94Kx/XgHnk9HHkdLN9C0zmpDdsqO7OUixO4NA5sF4FJ5UgH64RMbXcDXLZEkg01FzJ8pDKo+QJXHMEYAk5zRjCpxq4h/lWUp1ErHFHKLbUJmTGdlXqbUymtJ37XHaG9g94soDRVi1kR0+xjWhQcYF5VbR4f2yzVpWYAABAASURBVGAcxiYtrEtbNzYvGFF8GWCVUhsDcxkKe+Eg/ik3jl0br+SLc8HAS8HAoswFAwsGFgw8DwNRe1WSU9NJTV1NOLrc52RnmRsPHeHY0rreQutmu0aZZ5bQrl1Ga3CMj+vdM2+/XKGrV/OL0EMrEtPQIQ85iUbCSJFYayWCUhqJh53Ss6OBKYoOmEOwcSe9130bx979o9zwth9i4/ZvIT/2RvZY5fHNOdvjkmUJ8WvWu6yYHcKFu3nsD3+BS5/8FfxjfwQ7n4X6LJm/RCfsYpo9CamK/cNjkN+PKCW+i8mZVnxDQZo5bJ6D2hbFt1Muo0yNXvtbuS/0DCYwneyQ33gtIwm0zZ2KROL7fb/8x/z1v/lzfPzTJfGXBP/o4/AP/uEn+eVf+QgmOUaabrC5u0N3SbzgpLxSIbaiAYlc7FxuKQTKccFo1LCyfFLiuMf73/9HbEkT/+iPfQs/8pf/Mt/1Pd/D3/ovf5zXaI/zwT+s+djHP4XIl8W6w1xPhjGxp149rlVHhfEVSHwrEYgxFC0FK2+fpk6IhwklVblFVW2CLbFqUyJu07RSeALlRYpLD7Lz+Ce55w/+A/d98v1cOn234jcZ5oFhJ8VZqwfS0F86yuGjt3PDHe/lxjd/P9e/6Qc59trvZ3D9d5Icfg9153rqfIPSrTFrBozmPXaLnD3NmZHc+D9lFr6LNz2V2SNxHVKXaCNg5TfUan8xa5jP1TYg0YbMOUvcazmNj0XSNegGVhxEJDRkNEYg1SZDYzSriN/ol/OmLa9pjMS70uqNQJ736XR69HoDbRKHLC2tsLq6zvr6IQ4dOsTGxobcw6ysrNHt9nEubemdF5XmRsGeLObj8YTpdMp8Xqr8RmUHgtq0/8bGxsaBnqUW+6Hnvz47XQw/f+rFnQUDCwYWDCwYWDDwkjCQ5klbbuJrujJsNvUOzXQLmhnFeNTe81p7W4/WYhOIqgMJicuQ8wXOl/LW5ZX3pazii5RtPFJkfMmHFv1IZCjnWImVju1DmWHKrsjtMSsNptsjSExPu5bt1DFSmgmHKM3NmNWvZ3jrX2L1zf8Xjr7z/8LGV/8A5sib2axX2Rx5KomXDg0bnUA2PcfZez7IYx/8RfY+83swewxjLpLPzqruGdah4ZWgkeUdCcSdrSfI0ymJm5ElAS+FFsqSIHOosYHYX2MMSbI/cfgyjt76YbYffpzVI9eyvHYDd/3h/fzcv/995jX8yI9/Kz/18/+Yv/fffw1JB/75/3kvH/rgw1RhneVDx2iClyDUDW1g2iYYCW47U2dGip+q9xVOGa3p0u0f4YnHLvLoI3OOH4cTJ9aVpeDsmcd5wxtfz4/+2Lu4cBZ+5Vf+iNl4igppv0Wu1XejgUqMngfxU5Uq3xcSexr3yEWWQRVFf07WHZJag5XgTsVdWcj6bWvxNiP+UilNzej8Ezz22U9z6uF7uf8zHyMxYxI7BlPRiNMmHZCuXsehG97GNW/8Ntbf/sP03vSX4Ppvge6bZP1/rUT566lmdzIen6Co1rRB6WsP0CO4aLle0uZE7XADld3Bl560CfQ0dgPN1VVhWZuDQV3Qq6ZkQa7mSC9Xf5oJZaENWT3GabNglZZQS+zWarrmQXD4+EagSRiLhu2dQhsMQ6W3AD7OIOP048G2CPJjJfI7HbIWWbupNG4/jZqk8aOlLvptYsm7Gb1Bj8HyMsOVVZZW1+j0BxgJ8qKs2d4dcXFzm529sfIFklxjH+uJsA4iol8IsT2CImmh540IhRbngoEFAwsGFgwsGLjaDAQDTVPRzS22nrKUNKx1E1xd0k0T6TQlUCO1+uoa9U7Tuu1adpXXs6svvkXFCz89mHkLI8livJOuzTUIXZC1MgS5SZfG5dRJxtymlEiYN0Om1bIE+iFG9nqa9a9mcNs3cfxrfpAb3v0XOXH7ezHDa9maOmY+0yv8BmuthLTj/JOPcP8H3s/e/Z/EDpzqbgjacUUk8TOQSsK1kmm43kW5MZJ1PONQm4m4HPllTACvGia7c4mudQlJj5V4fOCB0zz0sOcHf/ht/Nhf+Ysk3Sl/4//6l7npFkeWw0/+m1/BmUOcPrOp/oOXECQimkKNJqYRn67EaBJb53GyuDqbUU1KHnv0SR57BPIMjh7pUzfbqvccnbTmzV91B6srcOoJQG8g+r0O86kUpvrqTMBYcSghKjVLU6uO+A38fApO/qQECfGghyhIoCeUBL8rgXyRenRWY1phVc7o4iUeuOd+PvuZz7J3cY9hdw3nhvSWTrBxzeu48XXv5Zo3fxerb/le0jd8B9wmwd2/TQ06qvK1YxjeTLZ6M8GuUdcZ3XyJWhu2ukzkpjRVhq9z1dfVuOU4cjLTwTUpoRRXM4+f1TLGBxIZujP109UzbDMhYUZm59o8VMR5YEJF7GvcYCWaezZR+bVlKiv5VGXM50YbnAxIVFcq1wpOMC3icERYRTtFJwnoZwnRjWElIt4/cKNf+4P9uADGmBaZNjd53iX+Ocw8z8WXo2kaJpMJuzt7tHm8KtA8DN7oXhA3ccOAyjLsH1/gGjcYX+D24taCgQUDCwYWDCwYeLEZiMLbal1M9LaZMJdWuMTk4immF87QTPfILy+UMV1bt9YqG3yUGm0QqQqJgcv+l9+xL3+Vz64xCtEr8ez7l8MSBy1RB66ig63wyVjYAzMTgoQSuFpoBIkdW6WkdU7aOFKNQnw9kWqgrF5L+LrB2yXG9TKT+VDC6xAyh2Nv/jrW3v5DXPONf4XeDe+hXruDSX4NRXaEvabD6c09njh1jun5iwTjaaL41msPjCqd7chqvi2D56gVYiagwTaSjglegsgrIkJaU/F8eUdISHMJ0HQDH4aUpeNeidPRLrzjHbdy+HDN2XN/LDH1GN/13e+mmML5czUf+sAn2di4iW5nhaDNhQyvhDgR1RcpS5AVGVtLvMHownmCRGaa5dQSyzolWlHeKdtbD7I6bAj1JofWOvLDxbOwu3WRVEqxk6fqo8fQ7COWK2HtxX38RquqdtS2C1Rhi7rZU/v3VNakFbFJGKm9F0i6FpsnOAnYXndVFvdbuP32t/G6O7+e177+W3nNW36Ya970I6y/7gdJbvwuOPRu6vR17Myu48zuKrvJNVxgjUulZTyfq8xdbQouYYtdTZkpgzRnYIf0zYBu6MmS3SXxuZAIlviJiTMJlg5G9y1L6ssyeM2XRv3zFSkzkgi9OUg1B4z1gGf/s47oszTeMK9Cu5GLn6l4zUdDRjCWoBKRi3HyW42luYwgXqAJoKkbb3M5GUraIsarcaqNFjEcsV+kIUmdNl0pHb0F6mojlXc72MTJ8l2rLXP24icp85JKk8CrcGMTYsHBG3xU5uwfChJBnCMH2L+1uC4YWDCwYOClZWBR+oKB52BgVjZaIwua0SabZx7h3CP3cfaRz7ITBXh8y648Wj61fu6vyUh/tYjxRpereNqrWPeXXbWX6oifGkhj41vBUxNFhxWpMtpKPAGyWAaJnmiAdhLukhYS4UGyx0s0NdjG0NROwihlUnU1kCtgZSXt3Qyrr6MrC+rJN30vx1/3zRy65Z3c9Mav4w3v/FaOv+YNFCohqApMrasG1wbtuLZoypFE55TEBbm6pXYSHKj+GAIvp80JJvp5QUdQZw0dRqOK4WCN2azg7KnHOLoB157sMJs8wrA/5snHP8Fbv/pGpIVbcfyffvmX6fWXmU4qgmo2xuj6rDOaUtXOTjehP+hAM2E4dLzjbQgZR46krC17UrvbfuO+tgz/xV89wd/4KwOOHhaH1VybmblaWBP7a6MoFVphL6tw8HNqP5EAvMBc4r2a78nSPRaVBbmtNUYzmmJH47cnyF/XuMESx255I9e/8WtJb3gzrNwO7qSKPyaL9Drz8ZDxdMhIm6mmc4h8eJip8qW9RH2wWDeik40YrDfkawU2n2iOVMpv1NZArQe5mJVMZbHfm8zZET8748DeNGhuBCr1Jki4kmaQdsF1sVblmsgirdgOBqWyBOtoTMJ07pkVNfOiYa7yveabDanmhcPGtFLRxsiD5dlHCEYbEq+8Ae0b5Ad1R6IYYhZVrfr3/TGMjrDfFPlo08RwvOccZJmj2+3S6XSIVvA0TWUBnzEZF8ympZ4Dr/KcNk45ThmMbP884/DPCKH58ayIRXDBwIKBBQMLBhYMvAwMeK1Vjk7Xab2qsfUIJ+2VVGMSaYwsGpriGtVqrLh2BbWpFqJfzlU+7VWu/3L1kZTL3khWi4Pws93Y5H0Eid+SJenrJSqT0bgK3EgCYqLBmJHYuSySUwm5CuctTtbGRHASwU5Wvcw39CQqlyX2VmRd7WVd4i/WFc2AWb1K0WwoLHG3/kZ6138NvWvfxuDat3Lo5nexdtNbGB57DbVLVB+t0CH41rIqJUgq9Z+qmUZ1maA0Aq3A0sDHySAY5OdLOj4vcfymOlrwDfrXzKnmDTLGYpqz1JPH6ImPa4/kHF5t+K9+4nZe91r4une/AT8eU4xmWKci1VapQYLaF4KssdooBPEVLZ8Tvb6pq118s8173/16/uH/+uP8lz/xQyz3PLuXHsH6ixLLOyAB/d3f9l5++Mf+AhoWivGO9hUNkROjnY+lUQsbogi3Tn4b/RUhTIifbbi6xFWezHtZoD25Hh7TTJntXgBTY2RJR2Iw1CptZmGaQ7kEyVGwh8TkkNBkKgs6oWYQpizbXdbTLVY5T5fT4uIxmN8HO5+kOftRNh/5I3Z3zrC1e4mt0Sbbk0vszrbZEXaLLXbLbbZml9icb7NZCHqwt+o5I9MwTaHpJKo/h7iV8wl1yFpUJleP9xG/vZ9p8zeTCPfiNLUpWZJoXoK6qIvFmwjkCsh/AANlU2tzUjEtKsazfUzkzkqveND0ahGt0tEf3QM0alkdgqzaqF205RtnSfOcvNul0+uR5d123GdFyWRWUJR1a2m3aqNNHEFtiFBunj48JvingwvfgoEFAwsGFgwsGHiZGWi0iBqtx/gZqZ8ySBt6iSeVvsDFxtS6SF9KQ3BZcxkur11xwdTdq3Xaq1Xxfr2XSdgPfMnXIJHSyPJbS+x4mffiJyDYAuwYI1gjy6YGwyVKKTOhJ5GwyGh8JuthRpAYsgZsKPFNRSXhMY/iTlLNdg6TdE+wW3TZnCRsjZ0E+YDCDxjPnYRKStUkrTgxicUZDbCvZUEcSfR7CazYHR8vIDGrWuQ/oNvzYogXQyAaYfvDhPHeJqvrA77+vddz+y2w1CkI801Kxdfjbbp2xPd/9zv4X//Bf8Z3f8fb2j4vLw3EU02wEUbtcxBS4qcoQW02Em4rGyvkHc/29uNMZ2dZOZwz6DWyku6wsZbLkjyj35+zt/U488lFmO2we/oxmqqgNxxgfXO5r7VGq8a0D0B0G/EU6EjEZhqEzKR0tYFKVb+SaKNUk8YHS2MjbYuXYJ9qjOZqZZXmkMvUPljVOJZgZiR5KTFZ0uuM1Nfz5PXDxD8PybmPsPP/OvWZAAAQAElEQVS5X+fcZ36J05/6TR780/dz10d+m/s+81HOn3uSSTGX4GyoZZE2Lsflsgr3+3TFTVftH6wuy9/D5ilzje9oNmVvPBIXc9pXXpcFdx061L6jLUaXJuRKm1FUVq7miXf4yKcYcBLaKUa8IA5LcRMIIfBch8FpE+kwxhA3QlVVURQFs9mM6XQqzIiW8AjvURra48rijDFt+XGTVtcNTaOESmWMweqZWFtbpdcbgNo2m84Zj6cqf05TB913aHLo3uXTeHku47LfPnfTlW5x/vlkYNGrBQMLBhYMXH0GgoGiLqjqKejNefziQKsuqcyxPn5yUk6Jn/h6rVX7y1Rcu/Z9V7/1aMV9JbTiC7Uh7k4injONFbmGxth9WE8U4FFMYkq8rZCKo1F8LaFRGcfc5rKS96iSZep0iVIj6HXPSMUmnS553lVNluloys7mtiy8S3ScRFmwOAmoXpLRF1KNYz0vW2FjnbLEU1bKYjZBBkPSaKmVWGvFS7R6K2/rj+kijAogIgZeILSbixsMG8bQCGnFD/3gt/L3/ut3cf31R1ke9ji5eoTJxS0J8V32th9k49aehPS9Esdb2iA0BAq8mePbf1bXVHEdjBSvkfib7lzSxmTEYOjp5jOq8Rm2Lj7BWBbp2XgT6l1odljqBZVX4jXhO3qLkEUSqjlxU2JkJQ3EumqVrTGRH9OojprEg62BSiR6cd905Lc4ifb45mA+G+HLPaZ6uKbqY+g4TL9DrfJLP8Uuqd/dU1DfA5sfwj/0PqZ/+i/Z/uA/4tL7/yHjT/w0o0/9B/bueT+7D32C8uIpcs2D40dv4rZb30aWHqaTH6HfPaJNxWGWBmsMB8vyDxnKMjzsZSz1O6wOhizlAzKNo5/VxD/BWIzmevCdrNMdqtCTtbuvxz5n5lNm2qCN54aydviQgCaJtQkWCOqblXU+bjriL+oqSnGmRfQbYzDmmYhC2RgTb+OltGsp7rIsJZRnzOdzyrIiCutnC3lNbZW1/wPn4F7rav5FN8ug282FHonmda23D7PZvBX5Uey3FS4uCwYWDCwYWDCwYOCVwMBTbfDkeUq3o0Uss+ROGiU1MuiFVoORJ6B1DqkaTFwDJTYOwlz9I2qBq9iKP0P1kayIp1opAiOZERKfRkLOSfYY3Td69Y+sjkQR53NZF1N8HYi/MBgkhCP/BodxCTYR0g7YjHnVMJbYjla/uazfTve73R6DwZIsgWMNcC4hu0qm+EblGZeSRbFuLKb2JJKUJhRQj2nmUxLFp9p/BQkvJNpp2x/bjQ7bQtOjdXX5kk+jeRRhL7uNdn6DpYSLj9yldo157VtuY3bxLNXWHtW0YX14GOc8a7JUn7n7QyyvGJwma7SgNhLfDZV60IBEohV3TtZcI0tz/JMe3tZUNiHvHcd0j4vtlJ54WZOotxhi3yfb25AYjASlrybk/YzUoTdBE11QvMXoLQORAlXjJR41KLpnaEphFggSkyIT4usiXyt90MNkqSZjrDZPw0FHojhr+zEvttmUJf7Spc/y0J+8j0c/9vM88tGf5dGP/zyn7/llJk/8AW73kwzmnyMZf46Nbsm160MOD4esDA+xsXEjS6s30thlbNrHJR0hUd20h7QxXnuEWmb2yZ6nLkEvN+hmKXmaqw0psS+N+iL9S9lY6ijKrbIb0F6DUiK2mFXUmh9Blm8rDnW3Fc5R9FpryVRejIvh6F4JYwzGGPbvWXHgcDbFae5FGBIi5kVNOW+oqwbfBJV/ZSmgajDGyLXPhFF+42S930/T6+WygPeIf50lzvFSz0E5rwGjDllAiHNZvtbfui/CJZb5bMRiY1x0F1gwsGBgwcCCgQUDz2IgaqAkLsJSJVr8mGmhntQzJuWEYr4H1VirlhbyVn9pGTOWIP1H1DlaX4wMr88q8mUNakV9Wet7nsrMc8R7xV2BSOCzYCQa8yCx52dkEkKu6Uq/rQhr2OoQtl7CzhxDiatlqRA7H2GKCUFCZT6DYiL12hhSiZqeLN69Tp8syTRKltp7WTM9s6pmZzxmpNf8lZIHCfBKAnxee4IEZSorp5PV0WQl9fQs3cSTamB9pXLKRH2IZ020wkeLfIiD73PVkbYwShuB3Aiv6dJClHihlpIL1mDUfmPkGpXnNGxyg/pcTLw2BT2o9zh8WPU152WIfpLEOgnYnNQsM4/fSJtE87NkZW2FROL57OltbDbQtiWQr/SZjMY4iUQTVqFJmU7OUZpLZKsDmu5R/vCTNX/v7/8CH/74KfrrN9AUGYkRv8mQvgQtEoDI8p+YBsY7UM2wsYESeNRqbJ1gQle9T7ESq1HgEazs6wNc0qXJa2EMnSl0G0xqSdWevh4YZoXGtCFMRoT5Dh2zy2zrUzx5369Rn/kE6cW7Gc4e4ZA9w0Z3h7XBWNbqOZ2eJ8kzXDrg4q7n0m7C0uHXsnbiTTTJMT2sPbJ+l7wPmiLYREOCIM6N3MRBpnZ4jXcU2WouLkkIGBSFUYat3T096BXOqQxlqkoopnW7mchVQOYSrAnEnw8hGIJxeOuojGEusWwUNmKF5zuC1TwzNErrvSoIKUasWZO3bu56WM3BuImZjefMRgWlRH+sT00nKJ8Jqt97WmXeqCLBqi3WWqJ1O/6lE6O+57Ly9wZ9UnFWan7vjQvGkzlGz0eS5tR6VubxIbAZ1imsNCoNq+JfGKyyPwfUZ1B8dJ8N5VicCwYWDCwYWDDw6mbAad3peF1KrW1Zj8Kk2BXpndySDAykpTRKIZQYYwgkWhZzubm0iJPesVq7LFfruHo1f8k9FsE8E1HTmCiUxD9arK1ECDFJDAtGoiNPaphdwFSnGHZ2GfY26eUXGXQu0c83ye2MpCnwEub1bEuacUtWxF0NSkEqq++h1SWWhhI4UjKVCi+qipl2W7WEl8t7GkSLUz2EEuNnmCg4NSGMrPBGg73fzQapR1D+2E5ivHZfrV8iSDee9zTG7N9THa3FWGUjPxi10dHtrEqKdWCuPsgiHKodnClIZapNEm0AXEevYTrMdkZYbS6CxFulTcex619Hb3gd2HV2zhey7G8AKcR22ZRuz2FkzZ4Wjtpv8KlP7fKzPz/nU3c90aaLbbFNYL49odwaMZeVfbq5zfjSJcYXzzM6f5a9c+eoLm7S7E3QTgaMyk+6OLXLSa0a41SfoLFrLezpnNrN8a5SfFCsuiXLN9oskTg63QG5s9R6uzDeOcvOpSfpppk2HyrTpQSTUClXoT5MxP+o7mKHJ9luliTsT7Jx01tZOvZaZmGZURji+hu4+N2FxqWuKwncStRWGE2soLhGgjVJkIXaEN0Q0MNrMEmKTROCNeqTkab1FLJAF4WnKlRGozKU2Cr9Abh8BAxXwl+O/6JOsOLkAIn8+4gvDCDBilsjPqNIjxbrSpxpmiqd2qjCjTEYY+RDrqIDmj+Qpq71qKvEI45LJk7SNCP6Wwu4rODqjtIqTsI7jn18O+DEeczz4sBeUcyB/8C94tbCu2BgwcArhIFFMxYMXD0GjNawajaXtoirqJONL2UsuTdptA5LFxITGC/HazVHcFp7rVyrtU+Q7+q1Xsvu1az8y607SEx4k4nCXKIoRQZVokbBqGQnwWcvQX+b8ebH2Xzi/czO/iaTJ3+Z+ZP/HnZ+FUZ/AM1jWLtD3i3o9UviLxMOs4KuHctCKwvr3jnit81BAj3PU6Kl1GZdggSkSTuqWzItKhcpnShK9j8TUP0adF2f5/SKP4C8X+C01mKMkSgMLaT0kIfWlfhl3BB2ZhSXdoUdyp0d/N4WjIXR5r6r8rvDZSabEwnYw5y/WPO//YOf5oO//7Cs1m+SYDyG6R6Tfm/wsx3QRsRIzIWmz+5mps3H7dxyw9sZZDAdldR6ezCfb1HNN1XmRQoJ72J3RDOeEaZzwryCuBuVlXRvZ5fRaEQ5mUFRIlMrjZRbo4fjKa7Eop4QtTJygrqnp0qh+D20MYa2r9F6XhqaWgLQLbO2eh3XXPcmRuYats0NbIYbuBhu5CI3cd7fwNmIcC0PjVZ5YKuruMNMOyfZsWvsuSH1UMJ7NQfnVJMlitY4jMY4ouh0zmKwagtYS3to36WNmVe8w9mUONkSqXKvjFGkFupfFL0hGKxx2IOMvHSHqGwLj3XFOtUUainyUqb6qvJt+2M7jTFte+Rw5ZEkFqsehbCfVt0hzvNOJ5eba7gqbSwKlemJnBz0t1Z603J3ZWlfqt+r7n0Q58BzYr/M9nc59EwFBa+EgotzwcCCgQUDCwZeZQxomZVu64GMoCQ9XDaUnS4RC/K7PpgOyNgYZJxSgKcPL28jaCXRmiLPVTntVan1Ray0IaWRxXMfsC/AtRsyEnsS0MxO8eSjH+WR+36bJ+7/DR6/+xd55NM/w5nP/Azn7v45zt/1s2ze8z5mD/0mnP0j2P1TmN2PKR8ha04xGExZTqf0zZS0noCsrr6c00jYNHrtbowlhKBB9hJwEq9SP5IxbQ/b+Cgo2gFWmug/QBunSWBifJv8OS+xjIhn3JTQbySuSgnd8dktphdHVDtTwnhKM9plvnOJ2eZZxpfOMt28gB9JUOOIn0S4zjqPPrrLP/xHY376Z3+HYs/T7Q0JxYzazzFJIz4biTYJU99nY+1G8ZFQTmvyDDLnSGSFNurHuTNnScRDRKcx5MHSdSm9JKMrdNKMPElBO9H4fflkOpFgn6sejzEGrAGVo4tOLwSIvAhReMd+R8GHoikb5mXA1zmdfJ3jJ1/LHa//Ou585/dx69f8MK/5mh/hpvf8ZW54949y43v/c27+2r/GLV/3V7nze/8bvuYH/2+85Vt+jJXrv4qJXaLKl2myDudEi4YQsBKWaQtrLEYxEVE7z+cBUc18LhrEd/zlRg2xUliNdxAXGcYY7Q98C2OMynEtoiDmJT6MUUuD0NZj2a9TbauD2ly2bYw8GvXRGKO28vTR8oziDPGIFv/oxn6nsojnnZTo1nWpsuYqy2NdTGvbvsa0Xz7iuKvcOA/Unra8A7cNLC4LBhYMLBhYMLBg4PMZiG+nozZoZjXzOmU8NZR1h1kp3THXutwKbwd6G470SVtCXF9MDRFx3eHqHPbqVPvi1BokKLyxEotOoBXeXsSGSKqVWjIS4OUWptok5xKr2Q6Hskss8zjd6X0kex+jOf9rsob/HBc/+y954hP/mLMf+ydsfuJfMrrr5xnf+8vw8O8Tzn4Ss/c4tt6hkwSW0oS+Vx9k6TRBLgapVbyciBgTBU+DbiouhkEZ2sTRFWJ4/8YXvMZyYgJjDK2wkhstrVEETscTGoliV1p62oB0da/T1GTVnLScafNQwHzCaHOLrUefZGX5qJrRZ3Pbc+Q4PHEa7rr/owzWSjYnj5EOasxajut2aMRYkPgu5jWTyS6PPvZpouX3xMllpNYlolPqWUpHu8ueTcmNI9N4JE2AWj2vapqyotvptO1utGGI7Y59SNMUm+iB4MrDi8IgNPugJj4cVa1xrCv5K6Mf/AAAEABJREFUHUnaxTrtaIPAEJIN6FwPXW0Quq+Reyv07oSBMHw9LL2eYrrOLBxlt1nn3NixXVjIh/QHtKgaiMMXRaXRrSjGC4n8QtWq+cS/fz0rGgpZ8+fqU6WNRPzyp0UcX8Co7xHWJjhtTmIf0XEwdvK+ZGeaWjTsaNhVh8WpDe3nRgqV2jUc8K4gbXONfHEe6jkxxtCoP4GGgzZ7WbQbjaGxkGWOfr+v8o14KPTiQgI87jyUL6icOJ4qDaO5/GVD9doIlRXdpzZhame0esd6ImK9B4jhBVoGFpcFAwsGFgy86hjwWqgaLcaN7bO8dpLl9RtZ27hZFvHDkiEZ+JwovO2B8G4Z8sTPXCPa4FW6aIm9SjW/SNXaEAuKF99qiyBR0Fq/jboWIdL7vWV6nSGprL8DWTzXun1Wez0ODTKODOcc6W+znm+ybM6Szx+h2b6bydk/YffJj/PAn/waj3/m9zj32Q+y9/DHCRceJP6HMkkyVXkFVtbbIDGCYFR+FDHGGLys4d7XtIfxtGJCwoIofLh8XOm/HPVsJwq4iBhvjDonxHBd1601MktScolfZxy2/RfUioYksRJPCblzREt9NS+ZjibgE44eu47VNZAxmYtbm7A+xGSBytaEespEZt5ZLWt3k8to3cFLjJ0++whLy3DHnTeoKSXjyYROp0/UYl7COkhwt676rQSiw4gb27YxCkB0ZE7iNApva/FKP1c9qM26pdNidI1nCFERe0nChmCjfx/GKF9wlJWjqVKJ9L76kDNrehR1T7vdAbNqKJG4KrG8ymy+StK/Hu82KMOQJNU86C8TVFxbdVBtlyHdR3wzUGgHPRnPteGYCaXEaSB+SlJXASuOE5diTGyp2FY49j+Oh0q6HI/aFcSLV15VFG+8ZDCISuIRaY99sDbBCWAJ2glW2jBEMR3vx3QRB+2Nfh/252jbJUUEJQxiXl5i2Z1ORpIkmgdVO5Zx3sU5brXZi58OxXQvCozHtAX59kp8VlpcDj6HE5QhDt9z3FpELRhYMLBgYMHAy8bAy1+RljeMk25IO2TDQ5y47g5OXv8GTtz0RlYOXUui9T5IpRGt3loPowA37ZoSV41GDY7uwXqj4Mt82pe5vueoLjbhhSESaShxoRS1jRbvmn06E1GcQxgQwird/o2KP8nm9jJbwu5ojb2dFWaTZVlGLUZCs5d2WV5aYW11lY21JdaXM1YGniMSqXm6zaULd3Pv3b/Dvff9NuPNT6sfT+AUb1wJ1qFZINdgzD7QcSA65X3WGVsZ8azo5wgaY54Zq7CVKjLGEN3gArVEcxMq9VVCKiZ3lvbQvIo+ZyxLgx6721sEX3LLbTewvAJ7e/DgQ+fYOztjsHqMSizuzCW+fYXLV/FmhUOHX8OH/vBP+cAHHuOaaxE2CLNNesOEtOdUt6c0EqhqT6V2RQSJbJMm2DxFmhVsIqHeIc9zkGiL2i4KYLRj1cBoP2JbEAxB4g8dkq7y1ySp4mwJvqBS2+O3xkHtNLaDyQek2ngk1mJNKuRY+so3UAnaUJhl6qpHqDLK+JsYpWc5yehovoRJQSa6VLxEMhKWUBQ18dvtKFYj6irOKUsjc3hQ29I0J9PmzRinOgxGrirCyLVCbH/cqBykR62J958Bo3GPeEbkCw9o36O2PJ0/qPi4IYh1W5to41AR5+GBlfqAXxGqTB7nnFyF4oBEAaxxtOIzqI3qNtq7asgMMS6WU6lCUUH7Q8/EvJY4Hi8EXD5sbLRKIcIENBl46lCbEGKdEQfxHitvhJzFuWBgwcCCgQUDrzoGZlUpg1stY16qJW+FOizJXZUrg1xp8O1nJwajxcMcsNOuJ574hUQU8AfRL7f7Fb16mYCEd0Mi4ekotRwHiMTK15BL4w0wa6/h0E1v48gN72Zp4y1019+E672esb+BrfkRxhxlp1ni/LTD2e2GM1tzTl8qOLsz5+Jexfa0oTY5neEqw7UN1o6cYHAofu7QYyJxJmWiQXSq12EkRowxBCuEffB5h9+PUTvR1NgPPP/VGIMxsawgkaX+KakxhiiabGIo1O9ZKJhRUyW6n2XgchXtqCQmYxPVFMbjPQnpZapyh9UVxw/98LfKmgm/+9uP8cEPPkKa3qRsN9Lp3cBw+RZ6a3eSd67l3s88zr/7mffJigw//lfey5HXHOXcxcdYO7bGxknx0FV9nZQ6U32aTYVEXPyfKMdNybQuyXpd+sMBvcEAKXCk4iA20zq6WRdM5M0oTiAeKiQ6JhC0qaiaqTT6HJKGtGNI8wQv7sq6oi5mEpaVHrxKfamJorP2VrkTVZGDzyS+HWmSYxtHM620Dw6syJq7JO66SqqhUhkwL5pWePvG4GxC4lKcYOUPIjCKVud0z6FxMMrTtK7BYo0jilNjDFxxOOeuCL00Xr0AUTtQ/fvlNzVt21CbndrvG8RLUBojKI3iddVp23l10MYozvf7aEn01iT2JYrtRgXGvj0zXaxPfTMOj0WhF4TQ5lX7jLJ/kdOEL5JgcXvBwIKBBQMLBl41DMQlodPpYGUUq0PGXG/qp0VKXXdpTA9ch/01Jq5RYIJtgY6oISIglqKIq3Daq1Dni1alFXFWIs/JUptI9FnTaDmXyMBRkVGEvgRoF/LrWLrpPWy8+QdY/+of4tCbfpjjb/kRTnzVD5Df+F7s9e8knHwrzdG34I++FXfyHfSufQ/DG7+O4fVfy9J1X8t1r/8e7nzXj3H8jm8nZLdTVDIDp9dRhR7zedWOYd7tU8hfzEp6vRg/pylLiZ7Q9rmR1TACSRZj/2zURxEUM0c3QoUh1USv32f96GF8N1D2AkVasxcqdquasZoztxKfnSGN5Oby+iG81Eu6kmvy7TCbPsFf+L63856vyXnofvhX//zD/OxP38Pm+ZNM9l6jtwGv4bHPwh/+wWP8T//TP+ZTMvR/53cPeNd7bmd08UHJ/D3m9Rh6GYNrj9O59iS9a44yOHmEpeMbLB07zPKRDZY3NuhuHCJbXYGOxiGAngx1Xx6dUoX7fqy65HTT4uWP+jAYQ9SueSfBSHhjS7wQrMS2UQdtaEVi0kvIhY6UdJY70tRJiFqMykGHNLb6VKvfhuX+EplRGsX3s4RmPmekDdZUwrsOaopyNUL8u9f7YUu0/hqJWGxC/BvXRbmfzsi671UOqieK/mgpj24MG9VhjNFQqVDdj3Ft0isvGg816sqYF+R3ok1Vqa797NEf6491Rit8tNZPZeXf2xu1aeLeLKaM8zAEo81YQxTo1iREBDV5vy8eYwxYR6axs0mm/jfahFUE9S/oXvwUx5BozBKa4Ki0cTlA3ARFxHh/OU0wqfI+DeLrQP1AbBqvadFQyzVY4mbGGKP2BlFkQWnQYYIul884U1DNl4MLZ8HAgoF9BhbXBQOvGgaMFoWmCdJdnkF/Q3psQHBL5PkyjQxx3getI1rVL68dxphXDDda2V4xbXlBDXEYLe1okfZYqYgQPPGIC703GROfM6l7VH4Z7Dp0roGV18DGnUiBs3Lbd3Pojr/IsTf8JU6++Uc5+aa/xNE3/gCH7vxu1m/9Fg7d+B6WT7wJt3QzTbIhAbIki3eXuU8lQlOaKAxMAhIWRnBR9GLxQVESbF5qJngDSmeMwRhDeyhB0L3W/0Iv1tBd65Ov9eisD+msrdJZXZN7iHxlnXRpje7qIZBQPxy/n2EqgbNFWZzCuE3+3t/5q3z/972W00/O+Z//pw/y3/ztf8T/8r/8FP/g//Mz/Pf/r3/E3/t7P8U998L3/YUV/vpPfDdrG+LWjDhydI0szzl77oL62ahrXjrK0KSW0E2hl8OgC30hzrCIy91+qqvih4gYIW6io0LkKLFEmTHKYB2jyZ7KVx1iezTZZVZO6Mqa3hn2abTZOn/urCzx57mwtc3m7g47ozG7oyl7o5n8FbMC5qWn8YmEtJHYRP0PzGcN5dwTBfM+9v1xTFpozKKrBn2RU+39IileutsHBD5XDbFdVj94DFbz0GhDWteBaCk3WKzmrDEGY5zuW2Bf7B702RjDlUe0fttYjtIHcdOOnTYgQeUSy9JTaF1G4nKStEOW5mSaI2mSYbV5MbrfKJ8M6ZSVF/cNRdlIPqse40AwQggKYzHyO+VDR4yR057mcpej26KNXVwWDCwYWDCwYODVxEBcF2oZX5Mk0RrTZVuGtK2tgtOnN9mdzElaS1PAaLHSSogNYidqDSEuMxGKuWqnvWo1H1QsInjBMFqmnYS3wbXENiALOBJlwXi8Fe0yDZY2Y0bKGLnyz5MedXcJ3zlJE15P49+JD+8A3g7mLcIbhduFG6B3M3SOE9xQAj6Rda9W2jnWeFQ0Piq32H7jIM3aAfcKx92Yc6nugzZmEkEBYxwWB7oqAiMBrsALO43Bqw35sEu20idbHUpoL5NLfCcrq7C8BkNZnIdLqk719jOYbcsAXdHNC/YufJZrb+rzN//Wd/BjP/4uvkpdvnABfumXHuPf/ey9PP7YDrfebvm7f/dN/M2/+T3ccGPKpQufZjQ6TR3/1GLpWF0/TmUs8lI5K/GdCCkhTvosgQjdp8VBN408Qpz5Qd7IgcYsxDAx3mFMsg/xlHa6OIltk/fp9nvEZNt7uzz++ON85r4H2JW63i0q9iTkxrVhWtNiUsFEons0h0LCu7Idattj2iTsFYbdwjKWazVGTiLf2ZTEZU9DD7SLA6wmPvOMjT7AwR0rz/NBt17K06gtEc9TR/AWZzPxmUrwer2lCfJDEl8JBLmi3GHaH0w2knsAwBhDkGA2GCJPEQHbzuc4pwnye6gqow1OYCLSd/dmbG6OuHBxj/Pn97h4aaSwNkSKn2pw6sbixHOnm9Mf9PAkYBOdWes2qr9qAtpHE8s/gAG14jLU7oMwi2PBwIKBBQMLBl6FDHjpqwZrY9ct21tjGecMm/H/PZnVaPkCU4MMd0YrTYTVmhVwBK1jLdpESnIVzrbZV6HeF6lKi5GoDlrAo0iIVruAXotLzBkanMRpFFAmCkONUKmFfSoxMfYw0gI/qh3zekhRdJhMO4zGHcaTHrNZj7LsUzdLVLOUqkjwdarhsqTGkhlIQoVrqla0YBJayOqXZ32McUTxncjq5yUuG1kco7g0xmDVDivxEMP8GY7Yp89LpnL24yzeCCoTCZiQpvhUbVG9ROEoeLWx3ZkkRhNzirENeT+hGF3k0mOf4brblvmJv/Gt/NN//Hf5p//kR/nf/rdv5p/80+/mH//T/4r/9f/73/JX//r3c82xPlvnH4FmyqGVNbS3YbS7jYuNsLpYI41k1Bbwmta1lFNT1zS1xkJc8YWg8Wo3TMqpknSqQFm+CSmEjPhpQ7EnBS2TaWIlxNMeo1ml8WpI8iVcd5mks4xLh6KgCy4XJOQkqo3NtGFSkc7iMqd4qzcWMC4FCcZZ41or+Xg8lXCctBiPx0+50a/cXxmnCRCBjmB0iafmhgeruWGwmtO1BLg2j4ozBoKyWNEd/RHoiOsWGKsAABAASURBVHFyNGRmHwbiPWMcxtg2TzlvVA6U2uCMJLjH05KxxqQoPWVjCEZjp3EwQh2c3jhYPWfI0u3bdKNJze446O2E5oiex/j8WqWNMMrr1b74/NSaQxwc+qF54FWTsGr7QfiV6i7atWBgwcCCgQUDLx0DRsI6+Jq69sy0LnU70gRJLvUXaBSPxLc1ldaL+opGWKmNBK/17IrIl92rpfdlr/NFrNDSGLePKADbkj3GlFFqSBzK9aW0Zy2xrCXeOVKXkCUpiaxvmQRpllR0s0A/a+jmgtxc2i2TWEtSh3QbiVU+ISMlx5BroPOqwQmmFQUWjSRI8GWdHkZip2qM8mqAG92SAPeCUatQfnTsi2rlk/+LnftpL6cy5rIHjJG/NppfVqLIEbzDB6Pp6OV6Ggnb2nqIn4JklrybUUxGMJuycWSDQSdw/sEPUozvYm31DG+Q9ft7f+A43/XD1/LGNxv6g1OMLsi6fP4MWdNhJd0gq3p0XZelrqGcnifxniRaM1WNE1QxEYomCihpKwIIRtcIOfGM3igWbQN6OAxeDwhKaAVHkPD2YrvbWRX/fQk9y3jasLdX432H5eXjXHPNbaTJKsYOwPT0sGU0Eu3N5TExxogjiAJT0wMNCXo+mdVBgLgZC8aq5oBoU0IDSvhsfwx/PmJn2T8+/+Z+/Mtyje24ApHTiNimy/UbY+SzNJq3VRXkgvZHrRuUNQTE9z6UsD29shygUUyjNB6rNz+mFdHTwjPVG4doya40ByOiGJ+X4rZomF1GDB+gmHsiDu5NlXZS1BpbT61KgspH42FsSvQH+Ylxql+zQvPDCooJsD9fPItjwcCCgQUDCwaek4E/55FBq4PHtAtYXCFMu25ohVC/PRJGWicqoZTfa+1QnHIQjXtSh8gwRKsVuCpHbPFVqfjFqDRSWYvERpZvb514NBhDpFdENxjtfJJQk2lwUomRzBv5Hc4nWAnGaMGt53sSIbsatAKX1NjUq5xKFtOCsp6hovGukaCtZMGLf11jprQl1pQS8arLWnVFUNlIfHckvp1cH9WKde09LyUaBXSEIlqhg9rTNjZGfAE8nSc8M5U6alSGk9hMfCYrfIpReD9RUJsFNSuT4A71nHo6wnY6WG0MZrJSyvxNJ01ZX4Jusk1dnGK89wBblz7N1umPsrt1N4N8T7r4kiz9NYO0g5nD7oU9/LSSxTlXfouVddKpr4kGI3KcGiuxLMh12uygI1ITIcq5Em1zTSMSBSKUGEP7cKhfCIntkwyPkOVrskg3jEZK57XBMUOmsp76Oieo/9TqrAqPWt7FTy0IJCoq/hk7o7ZFkanpQFXV1Gqzj/VYR6/fYTDoP4XhcEDEQVxs0fMhtAWrkudL8FLHx/q1deApPKvCluAYpx9Krd9KdAfKEuYaS9FA0yi3EPmJKQ+gR+bAqzwoneaTR1wb+b3KqGX99syrRgifh2gFj7+gGq0REdFfafdTa2y0XVOLE8FJpFdMNB8jqsrj9QPRaI4m2iA7iXDQuLbYb47RY2CUM4aMLlZhOYtzwcCCgQUDCwZeRQzElSEK70SeTJc87zKbSevEhU0Lg3NaIUyj1aPRat9cZkZxCgWSqBAux10dR82+OhW/GLUGY6kkQmsJYC8/sloakS6JgZOaSCQKOxLnuTfkdUIydySFxc2im2BKQ0wfxXUjgV25mjIiDZQtGmZ2LhTM3EyYUKRj3RtRZWN8OsU49SSoRtUVAzbvkLiMKLiN6gZLCJILDTosKO2BoEbiT5Ff9Hwq/eeldDifyvqcC+qfhIt6hTFBaDBREQuVn8taKcXV1GSdAVnah91GFu+52upx9YxmNpF1G5a0eehJlGeatJmtGfRTutqQ4CtcnrK8tILV5oWdiRSc6pAgQ5Zkoqt+mgMYo94brjyCAlcifrOuwsB44jhg4t3IlyOojtBkEtsV9V6pttbUVYozan/Wwdouvs6xTaL2W1Kl7+DoqP6OHqtc45+FSrbzkkT9N82cUE4xdakRacikzDu5kRAPrZhsGq8xiwJzHzEcQdsxz+e7ivpCp9pBxBdK82Lci5xFPE9ZRpx4H4hzyOo5Qb0v55XEd6ONiFffaaH9IaKMpw4NRRuWW2t844YllmGMxWjSx18kjp8XTaalrNkVog+XZNrM9FlZHXB4Y8CRo31W15ZYXlnSW5QBqcYtqP5C9e+NJuxsa3OnsmpVXmhHMC1KifhG4wBG8UZ1oUOPdDs1Yjej/0ro9uJcMLBgYMHAgoFXIQPS3Fq36rbn6ys9sixnZWWFTjQ6ymRKhIn3PaZdy2NSC9JhcS3cR4x7+aFWvPyVPmeNEmAIQYLvGYhx5iBHbK7FirgII2EQBUErbpXESGi0UHzcESHREVVBkDKIQCLcSKzmtkOeDsnzAblGL7OVRNxE4mwHykskzSY9t8cgG9NPR3JHDNMJw3xK343osElaXaApzpLaEcaURO2N6UOyTu2WqMhoiA0pJZBLieMGp0S2icIypZGwCNqZKQVf0hG5MLrofCpfLCToov55CZm27+INTbyqnJN1ZdldXqWYNSDLo5MAb7Q77Cz1aYoZNnX0Ol1Sl5IER2YS4l+OqeYTqtk22qVANYVCcInCDlWD6y+BxoJ4qHpiGyJ00zeNRF1DFErx9vPDQtsXtU3tBYlgWbxrP9Dbh3XWD99J41clwq3EdopV26TT9FYC9SsheKdRV7yuSSvYVJja0DSVxOUcqzFQDGqM0tYK1yQukKeGTgrOqnrxaa3FWnMFYlg3ef7DqO/exI4/f5qX/M4XEfjqmvpt2mYY41q30TysypqmlviuQXS1iDfblJe7dBDvvSHmCXL3ebKYy2UNBgN6vR5pmqqMQCEBvbc3Z3NzzsWLei4aFB9LBucsSZK0afM81/PXJcm6WKNnRQJ/XjYas5r4C5e12ug9ymx00SjKiW8avPXscx4uuzGRkizOBQOvYAYWTVswsGDgxWfA2lxGOS8jWk1/BZbXU46ezNs32fW8lP6wWkMEVb2/rMWrxyh8tZfu/VapIVfrjEIxNsKICeMaTFIJJd5p4baVXI8YFBzGOEksuRI9Vq+wI3pOi7jVgm4SrO4mJsVYCQGFgzGQOkyWYns5Vm4l7vf0amJ3NGO8sydRNpfmn5IkU/KOkO+RmnOY2UOwdS+c/STVfR/gwh+9j0d/599x/6//NPf+5s/wwO//Bx7+2K9S7d7PsF9RVGKwWYPBa5gmJynzVdr/ZCapSao9zFgifeY1EXKc7VC5hHnMYhVlFH8ZFq9+PA21Xr1SP5R2f6MRog9iVJtHpcTvQcRfUE5j9nNYKSdDIDGWMK8JhSF3A0IU//NCXJTyj3HiRDsBgkS5DQmN3gaE2pKIw0T8JZkDGsgskUt8CRKvVjtMzXj53T6shQgTXYeR3wrKvD98l9tjCBxAGSCRyJbgL5uJgjNc4pU3VfxxTHqL8Frm9TUS4Csaow5Wc8K6ipDVFKHGpuqfMWLNEMe2MY7Gqh82k5tRm7T9JcupxGYlsenSnH63S+Ig/sc6oo0ItFELEnwHiOEIK/YPYIJV2qcR+xYRxeDzQgn8F4BuvfBT7fHGqu+OfTf6oa1PnTpoU9AOKIijCMSNceJX86/RSIxnNfu/NNkwngYB9HigPZt+qMHuTsVsKr41P5zyGOOI8zBxpt2wTSe7FHprUldzNKHEqyHPErqdrIUBIqwuzkKaGN13dPKEjtKUGhcvjpOsR9BYzYqayaRQ3UFlWTU3ofKNNls1JnFYld1IgBd6emrT4FUui2PBwIKBBQMLBl5VDBgZ3uYjT56v0Ojt/J7Wb9Nv2CsLrUm77Vqd+kyG1ZygtNFw08gsaoRMBtnMe61N/qpxZl/emp9Vm8RDmkTLV4J4oKoaLfq1Xj3XNMFrMQZdqeRv4SvKUElQVfik0mJck9gGp/umUZ54vympQ4N3HjQg49kWxfwCdXkGywU63S2WVmcsr00ZrE8hPAGVhPbup+HUh6g/9+tM7vpFNj/+s5z9yM/w2If/HWfu/W3mF+4iLU/RtZuk7Ki9l2iqTRJT0NSFRGMPb/uqc53OyjVqX4+5BEsrVFC0Bl+Nh8powCV+rCWKCN36ks+gHC0ksIJpxJOguPYMtnXiRZorOuqj4iSsaSF/G9voup8viBliPsE+Bd1uz6DyBfn361RxB37lC0bhAzwVL89znFYFPBMSzY0yS3QlSaYcllr8lE2HxhzCZNrEhPiH89cIobNfEWq3+qwnCxWn+aGwcgaJS6/2NMEQESQSo8isxXa0pMZ7VnU451QWsqKHWIRyfoWfGq+DsfuSenKQT5lC5KwJ7fM310ZtOq0lgGvG41p343y5Eoo6OI0n/g9jeZ6SSRSn2ugmepPknEHTuwXtKAWe20VpLEZjFdSeEJPFMfRow9VoE6CnX3FGhdkkpdEPiUrPefzkxTjlcyp2cS4YWDCwYGDBwKuQAStjThcvIV3LKDieb5PIeJdlgU4vJ9OaQdQ8JATpAy0loDUrImrGKBFtG8lVOexVqfWpSq2Etqf2qRbhHlk6lEVsWYQuYZGQ9TnGdSSyU7wL1GlFkxbU2VSW5ZH8E4rpFtV0V6JNQlriG+sxaRAkHPI5A72K6CzJst05p/X/Hhh9CJ7498zv/efs/un/zqUHf5JTn/1JHrnnX/HQPT/Jkw/+Attnfws/+Ri5uZdDKxfp98+p/rOM/RlGdhNzyHLojhPc/PavwnVXCL6jtvepVCUkrKyu49IeZeVkHNauywzA9EFhSk88ErUTWW6RfIzhz4PESCuqPu/Gn7MIX2usrdDVhmYgzoaUzZK6vkrSWddGK6cxiWDxxqrzlyFrudGDZcSTMQZjjO49fRpjiCIQHXEDZIyRQMxIUz2IUnkxzjmnu6/u00ZhKxjzNH+RG++9xmN/rn4hhrIsu8xrqh98Cc9V3hfKbzW28X6sL7oEQxCqqmIyK5jLMq5CcTZVe9Dz1LTJnLGaM671f0mXReIFAwsGFgwsGPiKZyB+hljJ2OqloPv9AdEwG9Sr3flIhpsZ8V6QzopxXstbRPRHRH+Ekl+10161mtuKPZLeQomXRdtr9+KbSvq5wcZPBGSNszOFZY1L6pKsaUjCHEehhXeKDTt0uhM6/T16vRHdzjbd9Dx58zhm+gBh926KCx9h99Hf4/xn3seTH/95nvzEz3Hmnv/E9iO/w+j0h9h98iPMt+4mqU4xyEcM+rXKDBLbgUIiYEuv5SdGm4Glkywdu5Mj17+Noze+i8PXvJXu+p3YdE2CIAOTy2rvZZ0zZMNDJPmK+tXVBOhKSA7BdqkbSy1RIVO5JHrYt9gHXsVHwAQ0nhJRoasd7IA6rIE9AukRQrpCTRTfLmoyQsuUwegtggmWmBcM8Yja0Rgj4RZayMs+9uNimii2Y1wUelFgJkmMXSAyYIwhCufIUSJi0jQlghdwRG4P8MWyq1rQWIb2J6FVGxKscXpEAvGTlELPf9Dpf2NpAAAQAElEQVR4W+s0nhpLpTO6HxHH8YuVv7i/YGDBwIKBVxIDi7a8eAy4rqUKc7aKTX73D36XX3z/+/jlX/uPPPjwg5gswauqVoCbffUgSaeYV8Zpr2Yzgq3JeiVWordhk7oUikuYYodeM6Mny3DPBvpqZV+Lb0+Wyp6xivf0ohivd6C4HyYfh80/oDn1GxQP/hJ79/4Mu3f9FDuf/EnOfuT/ZOfTv0D96B/Q2bmPpeocK26PpbSQW7EWGpZr6JaOUOYSy4co3A2Ug6+iWnsP9th3kZ34fobX/AhrJ36U1SM/RCf9JiZbb2Tz8XWmoy6TqZewhkCHYDqQLWkjcBjsiiZGnyb02vggye01G4I2GAhOdbf8S3zwbLQ3/nxfjLpnNL5IUDVVRl0viaejmOwavDvMPAyptKmprcVjlVpn5El+Ix4JCl8+w2W/MQZjJNIUjlw3TUMUaRF1XbefVkQ3hpXscu5XrxP5OUDk5AB/VvH8fOmM2R+HL8ZsHLdYRkxn4jbMSXzbBGNTDa9lUswpZP32Gk+jeOdSja8linXfsDgWDCwYWDCwYOBVyICXCKhCQymdOJlPue/hz/Lpe+/iM5+9myfPnVJ8Rfy0N0qFiAPhHd2Iq03ZZUVztZrRSAyNVPmYblYxGDQt8u4U7DY052H2OEwehl2J7At3wek/Yf6orNkPfJCtB2TRvufXOHf3r/Lkp/8jT971nzj/2V9n9OgHaM58DLv5Gdaacxwyu6xnEtmdRMK5Q92kjAvH9jij4ToJu1vA3YHN30AyeAv9w1/L+rXfxpEbv5uTr/1BNq7/drLVd1LYW9ibnWA0O85kdoxpsczWTsmsKCnmASvh0H6bTJ/+8Djd/lGVvyQBrjqRuE+s6mq0yZgTqrq13F7lAeDqHbFmD6aByIrGxHu9YXDHID1B49YpfJ9KIqwx4s164msm9MAZCTF7GcZAFG9RNEbXGCNxZlrBXYnj+PlCvKdKiKI7hqPYjGmly2P0qxpWG5sDGGNaLiM3kbOIL0aOMft8x3TG7PutjS4aB77oEcU3xPSGp/NZjHFYk+ptUk0hAR7/Bjh6hqwEeCu8oxrHAFZYnAsGFgwsGFgw8GpiIApoL4Vlc0NnucvS2jKHjh7i8JFDxF/MR+tRTBN1w74bkJ3vKYpi3JXhp268TJ6runIZdbIqC5pigi92YHoO9h6DS3cjkzWcej/VZ3+R+p6fZf6Zn2L0mZ/kknDxnp9k67M/w+b9v0Rz6ZP47ftJJo8xqM+ybvbYyGYc6cKhXs5yp0tiOkynGee2Had3+2yFa2hW30zn2u+i2ZAl+/qf4PCdf4cjX/V32Xjt32L16Pdj0rcznd/MqSdzLm52GE07TOoOhc2YpY6ya/C9BC8VKJ0ggVAircd44qn2IB1ey/LaTTSmTykRUVsgDVjXUDdzfFnh4ui3ltzIxPNB+f48n6FS7zzYXOJ6SQ/HmtzDlHZFlu+MWuTG/6Uz7nK9jUJdqls5rjwPxGJ0rQU9c0ThWJYlUXA754ifUNh4E4jhiH3hp4hX8Rk5OYAxhiv9xhi+2GGMEd/7OEgbeT3AQdzzuTFdvGeMiQ61pkKEl6gO1umtEe3nJ/N5RRTdBkfQcxNhJcRZHAsGXigDi3wLBhYMfEUzkHRzrT+WoprJIDpmPBtDatEyQWZTgnoXBbaWDLS0KAQxfOBvI67SRa28SjWrWkvNskSsa3bZOf8Aj332w3zuE7/KQ5+UFfveX+Hig7/B7rk/YO/ih5htfZR69Kck1YOsJGc4PNzj+GpgkDmGnSWWBmv0+odx+Tpzv8rWtM/ZvS5PbPWJYtttvJnDt30r17zxezj+uu9m/ZZvYnDj1zK46Rth463spDezOT7Che0hlybremVxkqxzA/3+tfR6R+hkfYzaW5Y7+GYTm+yRdyf0h9DtOQ1+IQHesLtbsb2roe0cobt6HZUdUJJQRnNtEggS66Fu8HWQETfBxFkhLl6dp3jSRiT23bquHpglGpapzEBM9yi10Wkselhk9W6Ft9IjmBoNRouo2aLojkBHDEdE8V3XtYRaIEkS8jwnCvCILMsU55R6cca3AAeInEUeI75UZmKeiFjGAWK5f9Zy4piFgMYLvIY4Am1MDVabWk9RNm08GvgQnxndc24xhiyOBQMLBhYMvEoZGE32pBk8SZpIr2Uy1jTUTcN4OqaSivAG4nJxQI+WmMteCYvo0zoSnauB2IKrUW9bpwsN1Ns8ef+HufcTv87O2U+Q8jjWP4QNDzIcnmU4uEC3e5HOYJfhWtP+IXXbEcGmkshOZJEesjPa4MLeEc5Pr+dCeD27w/dSX/P9uNt+jMPv/jusvvVvkd3xQ9QnvpHp2tuYLr+BSe9WRukxLprAbhYY5ym7iWHiMuZJh1ItqSq09Duq6UjW7PN06osc7m6x0TvHin2ArH5AFvUnmM13yDInWWgxpiuh0GF8oYb+MXqrJyg0wFNfSUxWVH6OlWZIQ85kZ0ao43RQPptgBFRjFBdRyBhjxNMB5L3yNFIoEVfGfaX5Y/vjHNAYYFNM0odkSG0kvIOj9IEmdl8bFqM0TulNFOGmQduYy0ItiHPTWrONMbKSNhqTgii8M4ns4XCoscmIhzEGay3x8Co7IvpfzTDGtPwZs+9+qVzEeRpxkM+Y/XKMMU9xzRc4rJ4aZ/YThKAflPImKTg9i8HortA0gUriO7rOWdIkx2ocgzaxLI4FAwsGFgwsGHhVMpDLqFZTSw8YiqokWCMjjZdm7Mr47aQRtKiImbheGGPkg/inaqMgD5fDbeRVuOwrkatQcazSiDRszVIHVvuWoTDoBbo9g0k9MwnVicTZrnTshZnl1J7j9KjH2ekhtpqT7BlZpo+8jeVr382R13wbJ+78Xk6+/gdk2f5B1m77PpZv/i52stex7W5jM9zMVriOPU4w8ccYVYfZm/cl0jpUjcMHKwGXkiSO+GmIZ0pVb1NMn6Sfb3Foo2RteRc3vYdLn/tNHvvkz/Pgn/4S93zyA5w994Qs2JVEniGNrzzoMZln7F2q6C4dx/U2KKKYlxnXShASEuq5Jwmp6vc820K4L2YsUkX8uT+yFC8zZ1mijYljLk5mtfwBkvgf+5iAaR8tbTZEhoK6erys315CPHIVocj2QYtlxXB82NJUKi7eWOAVzsAzmxcCGssIeYxD2huvOVDHDZOi4vgaJTLGPDPjIrRgYMHAgoEFA68aBqq5hLfWAik3OmnO2tKqNFhKU3vpxwKr9eK5ydjXE8ig99z3X/pY+9JX8fw1tEJqVkAVaIrA9uaUi5slo3mXmTnMiOPsmBuZ999EfvzbWZcl+/hX/9dc/86/zw3v+B+5/h3/D/IbvoPs2veQHH8HYf2NTLs3c6ne4MxenycvJtT2OHXY0GCs4csVQrVKqJcw9TKmGLLs11iZ9+hMDXkxJw8jum6bXucC/cEpjly7J6H8CR7+1L/hMx/8xzz2qZ+jPv+HLM/uZbl6gvVB3DT0SFJDU2kPJuGYSsCbZMC8GZD1jpP3T9IwZFolWNsjmAQZwslsTlU11JUn6CUA2gBEGGMwxgBWeNYZJ0vEs6K/IoOxv87h5frgMLaDdbnCiiMg46a65cWCoDTWG4Uvn7J+Q6NUkbj9uCjK4kYmCvB98e32byyur2AGvNqm+R8gCAoQNMwxtokX4whxBmiDFsc2Wr/jOMd0CywYWDCwYOBFYWBRyFckA90sJzMpxbxg8+IWxXTOdDwlsSn9+J8eAubyusLlQ8tLG/cc6upyipfHuar1BzLoXyuB+2Zuue293HDze7jmxq/jxtu+lZte931c+7q/wI3v/Qmue8/f4Mhbf5zhrT9AeuRrGadfzeniZh7eOcReepI9d5itsMpWNZA1W8K96RLMkCRZwvlUsC2SOsHVBhnVySTmBi6j3rmEmZxnwEUO93bY6J1nyXwWRh9hduH3uOcP/wmnPvcr+OJB+skuuS1lsTZ0s2XWlk7wxte9lSOHj+ObShNgBMaT5JCksQ0DymaVbHCd4k7otcgSZd3D2h7OpRgJzyi669oT/6axbxqMtbqfEo8Yju6fa1QSXXp4bNLFuii+M2yaaPMRqCMfeIzGynrxojcGVgBLEM8RUWQfIPIUhXdE9Fsbrwt8RTBweTyDgbjHitbuyjfEsY1x0d9oPsSxXYjvr4gRXTRywcCCgQUDLxkDUVRHy3dOl0G+xNpwldVo+TYJqbSVlhIikF6Iabkc4hVyXFV5EnwPqmMweBuDG79Hlu0fYvCaHyC5/vvh+HfC2jfJuHknvr6VYnaSndE650bL7DbrVPmG8h1jHHpCylQrdiEEa8idYSk3rAlZOaZbTxn4gl6YyF8ItYarkZgec+xkw+rKOQnyT1Fc+i22H/lpzt/7L7hwzz/l0r3/kvX60wzKz2Fn56nmDZU9Rrr6DlZv/GGOvO7HqZojzONfOJmXZNLMnW6QPRbmZa17XSbFgCy/icHwtRKMxyXQ+3jfkahIpDIauZYoKubzeSvAW/OfVKMxpo1/mefJy1ydbS3+xmijoo3YXG9AiqrGGCNejMa90qYJQWFtooxAEMmykgc9UFGUGXFlNebK0uZDRxRn+1Bgcb5yGZDgNu1PRa9pv2+eiOMYGyxDN01QvMY2huN4tuFoHlc+8IqOkLM4FwwsGFgwsGDgVcaAxdRBxrlAOSsIZWC8O2a2N6WRVtNd3bPtpydxmbEBDK+cw17NpjTWMtqeUU/VjLKDL/s0M4nT8YBqtEQxXsEn1xDS45h0HW8GWpC7VLJgVyK6LjyJ65MmA5Jo5Za/CV2KJmVX97YnM0obqCWHg53j7FTpdzUYFwnFKarxAzx59y/x6D0/J7yPs5/7TXZPfxymj3G4W3HdxjJOJjgrgd8bXMOx697CTXd+Gxu3fAtV7w1sjdYYj3uEOqeTZvT6GTapqJox0VKXpANqWb61k6Dbv5V+/yaCX6KunAS4lzuXyFTfsa3QruuaCN0kio2rOTYvR91B/cZ2qBvLXBbwsvJUegtQVRXR6p9YK+Edkch1WO8wArJ+a59F/PODxjz9OBljcNrxWuWL/DUNi+MrgIGA13xvWhw018sTN6XG7I9v/CUZ0E9PxRtjMMbItzj//DGw6NGCgQUDCwa+OANWy0G/u9RqgsnOjDyVhpzX9Dp9Bt2BCgjENCZY+V9560VslRp2dc5GFqzORo5fDRSdimlWUaSGMs+xIi/trUjc1swLta+GTGR3CQwpGYSZLNhTsllNUiQkdYYzOSZTef0u9VKfanWZUWfIrsobOc+8M4fONt48wWj8STZP/y5h5w/oF5/gcPIkR/oVq3lHu6khO7vrnL90hCZ9K0tHv5NjN/8gy9d8G0V2Bxdma2yHNegeJescod89JPGfUc6nzIottbDApZZgMzV8hcmkj+MEayu3kncO0/gYH6VEVIeeKBYj4iv1UhbzUlbw6HcSkirgz/FpMBozbVqpa6sNyrI2WIKevwAAEABJREFUKNqwaBMyn89wxmLUeyMTt6aKHjIFQuTNiGPxq5uRJ+8DrUFUgixyliQJxph2Q6Mci/OVzIDRgD6rfXEsA157UN+O45W3jTGfF3fl/YV/wcCCgQUDCwZeDQxYvAx2Tm/Cjx46wnd+y3fwnd/2nXz7t347N91wE8W0wATbCnCrZcaIkui2kP95z5fphn3R61FneT48uzIpKtmJmfuCORUmlYWzm+MkoEsJqmlZkfV6pCkSrDBtP6YftRbj1Br6nZzEJrKfOnxNK9Jl7CZCSZlW4HOonKNwgTqynjbUYcLu6Axnzz+I65aquWB3XLG545T3KHnvTVx78w9w/dt+gmNv+s8ZXPPNFPkd7DQbTN0SPu/RJA1lvUPuL9Kpz2Cnj1Du3o+pTtNPJzj1aKzXHxjHaJIxa4Zkw+uw/eMUdomZW6ZJh+qXUfsDmXU4vWb35YxGuw0bv3d1VpMHHVZwgqaPJhpCnFQEy74FmGe4Svicp3LzbDxnwi8h8qA8VLI3hkb9PUAMEw+Ns0FCSu8gkD9GeWVsTCLuO0zmme70WVo/xtLqYbBu/xMcMYP6aj0YPTzEw+iigFc5Xve9961Ii66qx2msI4yJCZV2cb7CGDgYl33XaAzREd9UyCHOi+jqUQD9DIj+CKsnyhiLMUY5jFwH8umyOBcMLBhYMLBg4FXHgKfRv6qak2ktuP26G3njiZt5x+2v48aNE0RlCEZrSgQEpfGKRW/OwYNUhw1yrtJpv9x6Y+P3YbXDeBrETl6BoIUzqPOxry0knmLdplTKypE1KbZxBIVriW6jQlOZuoOZ452s1k2U5wVJJ4E0oxSBpUklcaHUfVJIMkgd5EDXQj+BtFZYgixLOiI/ZVanVKaHzVZpukd4rBqwObydzg3fwfE7/wrH3/i3Wb31J2D9e2nM27i0d4Jtex3j/Dg7IWNUjQnJNsPBRQ4PHqW8+Fs05/4Tuw//Ak/e9e84d/+v4/ceZCmpGOZdoojI+zlTk7NLh/TITVQrN3KmXmWcHsGbDlLx2LpUew09p8aXY+ajPcJsJn2RYiRSG59SNxlekGoHtcUYJY68OkMw4AmtXmlUhJdIAUVCe219AdoGBf+U28Yr+oWcbd5YloozaktQHxvbobQ5cxN5VrtswLig+rTJUb+qcqowGOu06bKc3iyp00Mcvu71pL0Nzm/tUXlDpx/fGDSoa/t9Uh0qBaMBNemM+MuW8U/PGWNIrFU6tUZizQJZkpCnaRsfwy8lVN1VPb/cvqEN3POAP0v8s+t/mgyNBxp/jY+X22jwIjREGjvdi6fmwKyqqWTqNklK3GU3mrzF3NNUHmcz/UxxGsecVH6HwlgQguZI/CxFgcW5YGDBwIKBBQOvMgaiAa5JtH74GR0tLt3xHLt3juVyQrNziURxxiY0WmcqrUO11iFCqquEYquWajHmhatzxpXsJahZxUY1eIBn12D2O2yCllEt/s47LbIGpwU1xkWE4Ak0oqgiBLmmpiXbgBd9pY+aNWjvEpQOgjJZIdFdaqWd1hR7NePdObO9OdNxw3hiqMoeWfcox068ntvu/EZuuO07OXLDN9HdeCtl/zWMzRFGzTpb9RqXmmXM8Aib44RL23v0O4aThy1De5rd0x/k1P2/wvT8h7nw2IfYOXc3HTPh0PJQwq+jegLxly6bAHNhJJGxNfWUbo3Vk19NZ+NNXNgbUpQd8mxAngwoZH2fawJlJqfjcqpZSSMBXlcVmj8kqcVFNRr5i6Z+WX2NBWNEijVYiVBj5I+ANl4h2kNtaN0X9aJBiO3QjqnyFZWs9aVQa+y8xi5EURXbEhWX2pZmfbLOslrQYT53eiPgIN3g8InX0lk/icuWcekAl3Q1oIneRoyY6e2F9BgmUTYljxbupjbYxpFo7rA4XtEMaNg1L8FqHkTI0djqNIJabhOHsXpqjUVTR2+CoNFDE4LRcx/aNx6h8a0/UWFG+eIcUEQ7v21QIYtzwcCCgT+HDCy6tGDg+RnQEgFaAFJZXLPMyeDa0LelFpYZuQx+qeJi7kZrS2NA8hJazWCJC4tB+oWrd6gVL0Xl6pTRqniAL9BJY8SKNe1CetCSKNqCsu+7RuusQTqT0LJnifFxAY6LdaKFWxEEidt6XuJlNY//810zr2kKtaN0updD1acq+hLhXYppFIDHJaZfy0b3vax33knevVaW8Jy97oytzh67nSkzZdudQMfByUHCYTZpznycvc/+BvNHfxe39SlsfUa9m9AbbnDiujdz9PjbSDuybhvV0UkJ2mQlKme43CfvDigrxZtrWBq+icHwDVT1Kk09oFb7vF/RnFjRfFoi+A6NZkz8Kyh1PdWkUUPMDFyBsYWoUl9DpfTyStwa8dWCgBGsCPSRIN1uT6NrizjkEQp/mWc7+VM1LVWdrsEklTYH+8gUzuNGoa4IGguqWGcPmgGzaYe9Ua7NUI9Dh++gv34TVLKUl4HE9vHyJ0lKf5Ax9Rcp7BZNUtI+N3WGnXfJyoxMmzbXRrI4XsEMGM27iNhETUsi4vMcYTTOwZp94S3R3VQ1B2LbGMUrUXzW0VMm7Y3RNGqaSs9GnGd6MGOhCywYWDCwYGDBwKuKARPUXWlCK/1DNWa8fZrJ7imqnScoZ5sQ6lYf2WCxWj+UGmS41KqCieJF8VzFQ0vZS1W7V8HPAXVerOheIFqrgw0Yo9VZMeJRV6P4/XAQZQaJ50Arvr1IjsLbKN7ZFCvhHRdkaktZVBLVM/xci7LSd7Sod7OMficRoNux5PmAwJDJNGNrx3DpUsJo65Cs4xtMymWmpkeRJRSdmiqfQzImS7bZGIwYmCeYnfowm/e/n/r8p1kqztKrR8xnc9L8EOsbt7Jy6DYae4TtScqoVCMcWKEo5wRZiHuqf15mEp4dXHotG8feQpLdzJ42A6NpT3Gr7ecW0iDE75gSiZKoSnzVMFf/6rJUsIHIoa2xVKByrTJEGPFzAC/RErniuQ6jSGNBUCt5oYdXxqABCE5lqa3GNjhTk5qmhaVp20ccWFmqwzxjPLLs7iWykq/SH97M4PBXQXKU8d4Eq3yrS12sn+PV126W4sOcKkwpmRLUb1VDFiDTxiSrE9qHSO1YnK9MBjQNOUAU3VfCa77GVh/crzXPo9Xbxwg8ieZn3EDGN19x3JPE6meFppTmfBtnY+4FFgwsGFgwsGDg1ceAJcVJLzSUky3Onvss58/dx+kz9zHaOQvNFKt1pJU70gyWug1rBWH/sPvOVbq++LVLIBGhTu930l/umtw2Xiw8617UZl4LLaKmRdyRRChsJbA9orBRaSoiBINVXGodeYJEKZRlI0tYIO5wEllbO4mhnzsGHYm0RCU6ZJGFTg7dQUbe62OzId6tMJrn7BVdiWWJ72aF0i4Tki7GFSTuHMfWzsHeh7h0/8+x+fCvslQ9yrUDWE+cdlhBbbiB4fIbGay+jpAdZ+q7lCaaux0mRaI7UE33KEcjqlmFC5naP6AyKxR+g8GKBHjnDZRsKJxSyde4ido2IZgpWaaympRi7JiNrMpw+EbDJpGrkkW1BHhoMOLUGHGgWza6lxGAZ8IofADY5/6FucFYKm8ofXQDvm7wzRxTz6Hah7HiwakPdCiqhNEsYe4H9FZu4Oi1b4FEVm/x4LIcl5UMexMOLVfYpmC2V2AZSLx1mDcNZVDYQZrQftfvajTm6uDifMUyEAJExAYaA9qrtYh+YwyVnt1aUzgK76i5gxIbY1rhramDj9YLberSzGCdCtPsDXFTZzxojoNcFsdLzMCi+AUDCwYWDLyiGLBaDuy+/CaxM2nBMzT1Gcr5kzR+R4uN1xIRBHSEpxDVj5VmsdKSSqT4q3Pal6XadqH0qioSEF15Y5ycoMU2AonteDdIbkVCglHTYlx02zhDTKNlGWPkb/PCdCq5KhGWSOD1ej163Zw8c1jniSIUJY1fX+htNl5+J0EsbU02TMiWM5ocaofEXULTdEl9Rk8W2GWzxVJ4jO3Hfp3Nx36Ncuvj9LlAIkvsbFQyLwcSzq/j6I3fxvKJryMZ3k5jDxHyJTqDPh0Jf1vNyMI2x1ctx1YMvURh67FSj2Vw7FZdkqU7WN54E/nKLYybDpuzAp8GXMdIpM4xRo1WWuqUpsioC4MvLO1nHOp37JQJIkOTCZQ2wlhMhLVcecT+PxMx/ZUpvkS/Jq9HhPpcXKcSTBkZCYksmlZiWU8A1CpTbyZmpWOsdpehj+sfp792I2btJup6Gc8y3d5AbyCeZOfSPSx3dzncrxgmnsz3VMZA6RJqldvEApN2KhCpUemL8xXMQByjOA0joj8iNvfArUrPlcI73rOaz0YXa3y7mcv1vHQEq4kefK1xNxhtsuPPjTifY54FFgwsGFgwsGDgzysDz9UvS9D6EdW1TRpSN2U4KMnSCanEOK7BKJuWEqxUhmlRK8YLV/98pjr7stoTO3QFtHByAHX684qWsCZSEgVcxD5NSqYmGadQijGJrGYKB0UrrYnxQlA1tTgsSokwvXZwSUKap7KcJu2i7KlU40wybYZN5gQnQStUtmKue6WsaaV8dTqn7it1FMqqpisBu1IZVsY7dDbvwZ39ANsP/hKM/pjlfIduzzELA3b8UcLKm+nf/J2w/C4qdye71RFGZY/4H8X4akyYXcBOn2ConVivegI7fgAze4TUbdKEHaZ6JUJ3icIdpum/hmz1Nbil6/CZLOIhpcRgErnRLKi+Z0mXzHShymlmKX6cYSTGQwGhioQIjXiKakR8ijjdCIrYP70x8gjiPai8fSjqyzotznckt7ukoScZnuFk2TchQTsRqA11aZhqwzCaOwoGpCsnWT52C275pOyX4ivtM46f6MjdvHCaz939e4zO/Qlm+gCr2ZxM+bKyg6uWqepEbwemGgO9RXA1qgpvnu7jl9WVReaXhIF22l0uOWioonU77ssqzdmIpgnEuKA5a/RsOzRH9XMjKFFo9JALWWrIO5rvGmsv8W0tRET/5aIXzoKBBQMLBhYMvIoY0HKAXvqDjHKYuSTPiETCG0ZiQcIoqiiJRaNQTGvlV2KiGFcUSAu17lW6aBl7qWv2lyvQytv6YpUHiLRIqEWxJiKCZFyQMEQw8kdEq3VQVmsyLbhOMCIZ6rphPvckHYvLVbCK8XLmWqyrppTAbQimUVENLgkkucXKoozzVFKsdZA4DxNcd0rW2aOfTVh1u6xVp+jtPED9xB+z+cAfcrQ7Z5jBbG7ZnHZh+Q6O3fkd9G7/Jli6ld2wzpYs1lNZdL0bYk2iDdeEFbvDscEu/eYhzn/ut7jrIz/PmUc/RmpHOFMzrzRZ8pxRk7EjQV11TrB85A10V97ApDzKeLaCSTeYqt4gLrIsIdMGI8Hg1e9GVuRQZjQVNDFcq/dVo4BccYOcUAelFik6n5pw8j99WnmN8MJOE8BXNfEXXE2su1KERJXmPGFuJLwTPRdDCj+gaJYklo/QX38Nw2N3kPRPslemNBdBXMEAABAASURBVGnKqCrUgEwW84Ttc09w6nN/wpmHPoTfu5dOc4lcD1ccuqC3EoX6NvMFRVLQdOIYq6PK/Wo5v9L6GZ9dryGKkJ7Wc+spy7JF/GXiINENcR6CMYZ4xHlF0NjGya0fmKk1pC6mCQRt2azCxhh8LDRmWGDBwIKBBQMLBl51DKRZDi5Rv2uqSqJbui74KT7MFSc9oms8TbwIrSvjjrxX/Ywr2kvUCK24UoDGGInlgJeACuLCGIsRor+ROAxaeI1z2CRROjUlOLApQflqD4rmQIAjgT6blkyFWqbv2kt5WpCBlfgZdMyaZA6TZnhrqb1B2hAjdW5wWvBrDVBFlmX0Ol2yxGPri/TcOY50TzHgHqrTv8HFe36B6uzHOdptKMeByWSDKnsjg5PfwfLN3wXH3sWsez0X0hUu2oZ5D2SUVdmGruo50rPk8yfYevh3eODj/wY3/QRL6RnKvYfZ2z6DES9p3ovdQUZsSrVl5FeZm9ewdOibGSx/M9PqTibTa7DZMSpZBMtmrP5sYpMZHVkCU21GQuWoZakvayglwOdFo7AEeAA0IY36GV/NH8BLrERI1+DFfYQxRi22zwvtYjAaBxuemS6GjQYxH+SkskLTzCCK6LKintXiIpVMWmZ32mHm1yndEa697WtZOnwHs2qJvWmfTvcIRZjSW0opxhUnNm7ha77q3eQqZ751F8w+ySB5gK57EtfoYdJw13VHbw0cE+Wb+F1MZjRvAsYYrDUc/O3nJDFtHIvjqjKgKaJxQGOEnr9SG+a5fhZoQqlVxhhdwTqHtVbCvG4RoxVUnobBoKd5kms6GxWiud144ryL6ZMk/tBti1hcFgwsGHh5GFjUsmDgFcNAU1cwL4hWyJWVlXaNiWtD1DzICIu01lOIQqYNvzKab1+OZhgTF05VFSISDCnWZDiXk7hMfkcjBR3F42gyZ7Q3Y3d3KkzY3anY2yuYTgrmcwk7ie5WQMZVXUTOJNQKWZGLci5rstJocW6kwn3IMDYnS3vMpjWF0HEd+klPOrHCq7yeLNDDsMlqeJL60se4cO8vcvHR36UbTrPSS6jLXKL+BvL1d7B+03cyuPYbKQd3cL5a4ULRY9srTc8ztwXBQa/r6Zhd5pceYO/0R5ie/ygbwx3S+gJZqFgbrrMy3CDPllraZ/Oaxhl81sW7dQp/VOXcSn/13aysvRfbeSPj+RGUkzrpRoMyk3LCrB6jQrHLPdI0J/ZTGSXODZHD2bSSmJ1RTqbi1ROaoPkXcPqX2lRiOREvHTLVK4UsMYTS8JyuMwnWpRjlw6iT3hAkxE0bbyl3LtIUY43pvjCazSr2Jl4W+47au8bObMjqsTdy8sZ3Quca5hLi3c5JCaoNtjXGPjRYJ9462sHkK/T6Rzl2+ASDPHDx7F2Mtj6GqT5DP71A142wMp+GxtDIIlo2NVFsPz0fwBjNNfaPENTvfe/iehUZOBgSY54eG2OMnl5INLfapmmoooU7Sx3OgtVdazy9TkKWOIVDO7bGmP3kGts47m1gcVkwsGBgwcCCgVcdA66bQ5aCd8xL6XChCYmiupBLU+wvFzLm7lMj6bLviVfj4/Wqwb54NceOXImDkmMVVgunE0SSiKFF9KfMZCUdSxiPp3Mms5K5BGlVeRqJ8YiJRPK8qKmaGmTZdM6Rpil5ntHp5ARJvMCcKggykdetBnQSiJkakEpAQyah309yBtaSVpasCHQl4A4nsO4vMXn0A5y++5eYb/8Jy/0den0na+0Sm+VJhtd+J9mJb8evv51x5yYu1kvszDPmDMnyPklnTlE+LvF6itXuJln1Oc4/9n62z36QfnaOzEqYipZh/0bW176aPLkB3yzhJCKCZHUUEHFPYrQxmNfLjGdr0tE30116m/B2ansn0/oGJvVRfHaY7so6+XJGZbaY7j5OLQa8NgE+pBLPCV6FtVpbdTa1aigqGaQvQ7Oz0iv/9k8WykLtFTbKa5Tn+YDuIcGNyqrnNXON03Q8oxhNJe4nuCQwK/ckpMWjys66K/SXT1K5dc7vZhy/+WvoHXo9tnczmKMQVpnL3O+LhLTJ6KUdfFVq3Ke6p0Yr7+Fb3sLxo6/RJuwC21sf1xz5CKn5JL3kcXpuRK72hLmhmnmaqmmtpZFHrjhCUHHxckXcwvvKYsAYgx5JPavgNfRWAatnXCEiXGLo9jokqcVYReGJaQxWeUybh8WxYGDBwIKBBQOvOgbinx5u5tIN0fptOjLaLGHNGsEPqGqJu9oQ0FphkEtcPYh6xkemTLwG+aIr5yqc7ZL20tWrjkcBJAFnjMPgiMFaQq4qg3Yqnii6Z7LUxs8mfGOxJpM1TES6DGudhCrtkSSZdjMd8jwny5xgyXJLv5vSyRM6aYpzDmOciL7cLQnxIOQOCXBoJPKzesxGr2bJ7FGdf4Bz9/w+1YX7WOlMWV/OKH3g7DhQdG7kyK3fQvf411ANbuNSvcSFiZEQVtmyQqey2GUmVZm7LOUThsk5ppsfZ+v078uq/hkG2ZbaBtNpwHWuZ+3IW8iWX8e0WGaicqy1dLNE4tFDBQrixc/uuGJbluPCruH6N3LNLd/M8pF3MLc3cmEki/soY7dKqNIMejmN8gSTE1yOcZmQi8NUkyxBpbYCJVqHG70xaCS2q2lBqbcLRRTQgi8bmhbhOd26aJjHDdCkpNTmqP0MN47f3BPHbSJOXTZksHScYFe4tGfZnEgwDW/ixGu+hv51b2Xf4r0i/d4jcx2ktCWgZ6x2DZks2MS2+TntYAfdX76BpevfzHU3voGyGkmA38Pm+Q8TZnfRt+cZmjF9bcb6et0QvzmP/YtW7ji31Omnzhj3VGDhuSoMGLNf7dPu5Yj96MvzU5soX+FDTTuWmmSJswy6HXIJb2s1NXytnx0BY0wLgiFOHdDNy2W92pxFfxcMLBhYMPBqZiDacUkcJH1cuk6SHZF7WMvCULSkcZnAGy8gv22hm7oXQPFcxcN++XVLPBLx7JL2iw6yUsbOGhKCRHhTG6LQLmSRnUm4RSu4sSkRLpGAlN8rXSmL5qzQOwTrMC7BKd5qFTaqRssuQVUGLcjdNKWbJuS6nxkJTwmyWHPk1Yjf3Il0FVONdkiqc6yml2RFfZLq0h9z6rO/Tr19P33GpFrEN0eG7eYo3RPvZfXWb8OdeAcXWGM39GRbt9jM0O0kssBakhr8aEYuQXqil7AcTnPxkd9g89RvsbZ0kbWVnK3thtB5Lfnau3GH3kGVXM9OmVNqxiTWkEhwdGV5DlNwEuD9TkPan9O4mcR2w1hCdMYRkuWvZv3Et7B05OuZuzvYmh9hr1nF5xuUpkujTYCPsBLhEuO1t5RN0/LsnMOZBEeCFTdO96xM404C2tSeYjoT5hST4jndKLjn6mN08YZcY9Tr9LXZ6ZC4vqLWmFfr7M6W2StWqN11dFbuZPXk2+le905m0z61XSXrr7WiyaqzWXNJ/osaj/O42S6pdki9fgrdhGIeYJrB8ms5due3sn7sdqqq4sLZT7J34Y+wu39KPr6PweySRgbaz1BCIAgsjlc0A8aYtn3GGI2/af2NnuHo0aON15urRs+E0YPb6WQMl/qgZL6R8NYrLaMxjuMc0RA091gcCwYWDCwYWDBwdRi4qrVGUW2SQKU1ZCKD5fYu7Mk4OSv6MuJ0IaRaJaxwRTOlLUNcUyQQY/4r7rzsXvuS1qiOQqxCBKjH7WcQlacqIwK1/EFi0AtIHEYYY9UkQ1MbKgnwJEnYh8M5Q1yY4+IbJNisdBoSkKZWFlm442rsFOckzJWUxECIi3azzVJ3xKGlPSjvY/ex3+SSRHJafZZjazCbjjl3qaBJTnL05m/k8G3fTLN6OxeaIbsSx5XEf5JnEp5qgwaaao6TSOhbzzWDJerzp9l+7E9Iy4dY621h6y0mY09RH5XV+l3kG2+h0I7sktpV5Zak58A7Wc0bBmqkKwtMNaGTVQz6nu6SwXQCI19ydlTIXcIu3876te/h2I3fojLfQ+nu5OJohWmZSfwG5uKgkqCOwjtIajubi7cU0aS6AkbCJXJjJXwSDBGpuHZYiXKLMe453URvHBKj1LpvJL69V3Eat/gn4qo6kWV6lZ3xCnuTVQns2zlx69ezduc3SzzfznQvx6eHmVQZSF05WzEfP8lD9/0+k0c+AMUjJG6PXPFRYNfxYRkcouocAXMI0hNcd+fXc+2JOxikjnr3cUZn/5jxk39EffYu/PZjJOKIxfGKZkBT7jnbZ4y20QaS1BI3ifG5tvpR2enmDPs5coh/btDrmfNx4qkUY5RHP0uI89YmilmcCwYWDCwYWDDwamSgaGZUwWOSvrTTCZZXbmRpeA3GDUF6SJKF+HlKMBavNcPLbXkyXo4gQ488V+W0L3WtcVE1sdMNrZgu5zW1hCLRCusyvNwmGKomUIsLAhjAamG1JiHCyS/9i3Ux3mCMQVoOZ9T8CkwJtnGC/Mofy4hQqTh26XWE/AJNcQ+bZ36XS6d/HVN9jPXlc0xGlyBZ4ei1b+f613832dG3cnq2wtnCwtIypmNJXEMqEW+LCjurSOqCLJnRy0qcLMab9z/EzuOfYS2fcHhoJTAL6fOjHL/mm8lW30bVv5mL1GyZHepBSci87idkoUtHIr5nJ+RmRDE+w5YE5ay6iEnnNGlB7/ASs8RwftRwYbdLyc10l7+OlcPfw/rhbyXrnCTNe5gDLrWR8ViMOIvCOYrkiNCIXMGIZBOQGI8wJDYl/QKIwjtT2RE0tJ+exO++vQS40RuB2XyN5bU3cePt38Gh13wDDF4L1RFtntZpkg3S3gqFqi7KKdgR1Kc4/+Qfcvqh32Zy+oMwexjr92SlD8xKWTp7yzT9Pnsqe6/sqbzbOXLdu7j1hjdzqNfHjB6l2fpTWcA/Sdi9j9TMODiieDvwR9cYE52XHosanpeBgyE4cJ+d0BiDc2A0KeOGOpEQ7/U6ZJmmUUX7RsNqvlo98BFobgf9vAjeKI9hcSwYWDCwYGDBwKuPgaA1w2jtSLsdeqtHufb6Ozl+y1s4cf0bWF+/BvI+WirQUoEkyD5BighxDWnFtxaW/dircrUvRa0+iuLLVm8rERgUjoaraJmtJLwbHzBS0zZJyHNLmhqc229KTLcPT7R2NU1DI9HYSJzH+FqX+JcuotCKi7AhIwKjhdhqsZYTAqBX2LaastotGXCO6cWP88QDv8ElWU7zdIdhP1BoZ7QdhhLcr2d43dvx3ZsY+0MatGOQrTCaxtU/Jf7FGj+HRAJ/mKYMc+iYTdz8ETYf+AOS8edYMnv42R6jcYPPT9I79may69/NyB5jxpCiMupPTZp4bUJmlHVFr5dg612Wsj1Zds8w37mLM49+nO3zD8viNyfLu8zmBTVBYryDcStU/og2KdeRdt7I4NA7WTn2bvrr7yDtv1Zi90aKcJJJeYzJXBZnCWNjjmHtIbxdonF96iSnsRneqF/irvIppSzOJZ5C3M2MUXtzldPBYc7mAAAQAElEQVSl8ANGZUIR+szNEjNziHFQueYEVfdG0tXXct0d38TqDe+EtdshOybiBzQSzrX67GxPGwrIjSPrJjTMZR3vcnhjhW7Y4fS9H2b8yKdxzS79QZfEBYp5xXjWUCl1f+kw860EurfROfFOVtdfS5IuYTKD6WtsOhoU1xCkzuIrJA+qO6gntNNBNyCYzwcv3mFV1LOhKDBqzQH44kcsI6Y6cKP/uaH+tDf2XdXS9veZrlGc7j9X32Ncm/9LuMR+xORXutEfoZp4CvCc7Q8xMxoKgybjvotRpG3FtTzo4SB4T6LoThxfFVRo7mMCxhisA+dM6280N+Lzjw4bvOpsngF0/0oEtfMpKE+4AvI+fQZV+mw8fVe+fZaD0S70qTo8mn4tlODzz1jes2KfTr9fnjqvFE/7Y1tj3Oe5SvVinbENsQ57uR+RxzYcLtcQ2/18uJykdZ6Vxir8NGh5iXVFtOm/1IvKe3aW/SZ6zaN9zj6PJ4137MvzY7/E2Kan22rV1svjv3/7i17381/Zx/0yvnCZ+21+en4ehK9096uO/dyHnhPN8PCcgJjmAPs596/Pbh/tcxrveV2exvPxF8tUwi94xnmzj/1ksU7imD0b+7cvX5+uO6b/QtjPENNH374b2xvb1roa6+jGvj2/u/+8Hjy3B+7+GOyXGUt/Cs9q++e3z2uuHODK8X/a/5wcPFVuAiHi8nx7Kv45wk816sDz9LxH42nDFXUeJJGr6OecFwfpnbq977+iTuXbP3VTZe/zo/X18s+7fd6eWf9++i/9Guv+0nN9fo75fC6NNCcaA2elESUDMMt405Wb4jEaK/TkCJEUExTjQZwHrSvycbUOMf8iVG1CW4gxBm9s1L2EYMAkzMuGWVEznRXMq4YQLViJxJ/oqCSqiypQR2uskidaecWJBGajcrwEZkqSJypG5UIrrILqQGWg1TiIxuj1ylurJ3UKVaZ0ErjWBHoSZlkhUXv2Txk98bsyvH6GlWzCoDNUHdexWd3C8Xf9Z5hbvpm9wWvYMesSmkPqJpUoziS2c1nLOxIEXUyT4csMU5X0GTGwZ5ie/QPqS7/C4fReVvMp03Fgtz5BcvTd+JNvZ1vl7dBhVsNyOuCQBLDdq8gkMtIh7FWX6Ocz/PhBphfez+P3/gzp7LPcemwJO0+oJinGOAnxWu0pZOW1JBLL86LH9ixhs1hjL7wDs/L9dI/9MP3jf4Hlkz9A5/C3U9p3Mpq/jt3Jjcz99WxNh2xVXUamz2btmNgOlRtQMaRW2+adlHEGexLn43SZqd1gwgYjv8KlcsilcIRJ7zayk9/G2p0/xvLrfpze7X8BDt0J+REa38XbHoU2U6N6Su4cPWBJWKFhMt1j7JFoP0F/7TUEkXJdr8vOZ+9mcs+ndOM83XCetHpcXG6TN5fwdYHpboC9HswdZDd+J9e+9YcZ967nM5OS4thhJvrBIIqUJrQw2sTFv4xTlAGXQdkEjTWajyrC7IMgjyZNfBtgjMForoBXmkYI+9D9Np3SBvl9oxRCjFOONk1da2B1DyEWsQ+vmS0Ej4mZ8Kr0MiBmF0wLMEpLi5jXwv+fuv98ti05zzvB581cZrtjryvvCVsACkAVPB0cYeil6emImQ8dHTOf5x+ZD90dktgCnUiCRqSkjmhNh7yjSIoUKRrRgLBVKF913THbLpM5v3ftc+69VSjQgWqwN/ZzMleuNK/PN3NXFXReBtZ19A2L8uWNRP+cJcyH9XmCdt9wzqFgctBFDsjy1YV7iTPsMC6wSBFN0fuyhiex55B/7IzWO0ufxZ/vLL0OfD6jxEgZneTPJfNDGushS6ZDBXJki5Q2/MrV9ibjubBC/t+F7+BzXI/UNI1u3lwoRqkowjCnH6484W76Rl3uFAobkKmbtSpSo6jNAKMMthEONCCHRpk+vnFkhNuHpJ5puxDUGxXRLTuCXp80+bM8INEnw3+2rBxasDlDI2aR8+8IzENX8VKZNwN8DZ8D+HuH93UEesmwuTvh8zu95+Wtd6w90ICdejks9M3p9nVeiwR/t3G+vgkerJHLMajX0D7Q6vIoGOMoWa04AzLjPQ8DnxLtuaSfo5AlwPuYghyWpQHYSMAnROnIzgPwurdv4fw4AvNtwZPEfIMsRdXBuGwujzfC6+R5Jr+zkVutQIevxxQDjUVfDKWxzi2dU79zTZYdvnfKdDtejHUEyqCBf5cBcdoGFHfw4lNAs+vW7RKwoWiLntJp573zJyg2B1rBhnr3kwGlOjtHIbfhPni/MzDOvwN/yNr1eQ63N2/3kt4abM9p+YvYm9N0B8TcPpcpYzOOBJ9MidxchoHk8jacQCD/JP5k+dpwhszEPhtuIfLaYczv8DW29PJCZ7JB8HmgxZ9fD5fhHXD+kHMecO63K+UIAs/GeJ19oF0OrGTLQ4CnIKPNnGTHQFcm1vSKBOOCYEy6Ibd1x7bvdpzPIfcPkFXq9RB+4++93224vTi2c4i1nTqW1m2e4Q++XIYuo4g9e+mycr1s+53FiUFO27q/935bmhNxUzJsNQy6OlsP/iRkwvxbmRE/B9mdl8Q/t5fBrzLyEdiOvc2DP3v7GyHRP2EzXmr7OePRHzJ/7gSPr/kGXp7Dsmlnsq+ymGrVdqp2D9S0FTncTH21p01jcBJYS1v7SkJva547uCyUMgkCT69Z4P/Eh/CtrYVSMUDfvH2eoUSQZnFgOiOcrs9KoJfRheXYlWnmvdHCM2LgxfDNGbX7H57YGxX8D/U3+iJHJbv9JoWkPrZKoVMP/I0x32a+1OnRTfWblWp+y25TresntYrJ43rsPf93HdsjOgn3a2FX2LYP1WsqI2G2FBXAqDSVUYJsWZD6bg5e1bUX/6uWx3+kcfG8cve8NptWZN0a7b9X1eH7lKePal0cKNc1c2blXipVqULhER5LW2hnvFBaf0k3Xv5NHV//Q+1ym3v5cJ+b4FJ5U2pa7qki4FbQYEUm8ei5pUZGkmJkkwtjrdK+ri729criQIvwsGz6To0P3qcL932XHnjTZ7XnN+OXPqLJ5Q9rcvED0vRxEutHdNo/oNN0n47WV3S0ONSN1S6HgUM1do/64iF18RHWekAX73lSD739Y3r48Y/q/rd/nw4e/E4Vu++Vxo9r1d2j1i5qxWElTncUKlO7uarJeC3ZSkL2Wi2FlasoKmXotXJfexcf1t7hveq6Vjv1SvOrf6Tll39NCjc1C0stjl7QqI4KIaizSmsOPut+nznvkS68Uw89/kldfvi9OuYQ0TNvQp5uZ31Ow5gYS+Yy9UmKJILxTH/iQ1dsL5G89kquGRoGuyXgmkWZ2RlEHwbw9ff+K8wWeWg3+sfAOlkKwJLR7u9Mzq+PkfFC/oEQL+ys9Pr5K+rn3V5f8koR4kMwaPInsYaX5n+UveCdgNed/66XcDd5su112FMIUijEXBJ7BXKnD/2GSf7cP+c0v750BuB3OGB4nYkw8q2MXL48Q5dY22nwA4C/y0ZDiJJFJYj2d+JjZvzd0uf9nE5voIsXA7zuG4s/eJl9DPFGwyLMmY1XZ6Ce5XXW8/cO2sRGcwvexohb3zv1c6vxzsq5DITsvZ7PXp6XPA70UA5z+9rn9dvlHb2ZyPvcgWE8z+cl89hQN8zprJ3noY1SZ3BqXgOTEvBVX4/zZoMQF4mEHs94p+n13XnOg4375h2UoEjDs4YxSfKJdPahLWSv006xrVO547td87whK52NT4xlZg0j4SsNK3k/+B7qQedjz0uhYzt7sCw+AXLCUPpcDmMu0S94PwdzbdvCWV8hgsCf21/v5jhvGabm4fUy9ec7QZfXfO+cQ87ZwKN3OZ+RdQeb9DJAj/nL1wF/8nEDcFwjdjmzPL92fsGltrrRaz/Z+9OUKDn3yscNFCAbAwJDqUAvh21L2v3dnbjdjy53fG2YUAMNuvU5mweZ32oaKoOW5bIbaKGbl8OrN/xzNrnOyvPFbg1igmFcQIaBWtiW0G9ArG9DX7vVLig1pjNtadHwCcNf0X8LKd9RP3u5HXEmf6Y4b/6mpTHLsBadjX3K69458OzlXxZO05831GXr+GZzG3Lx9W2Qy5bvQJv393fn/NvZQkMb783tdZCJ6Xz+xKDXwHTrHa9e8+XV7WfmG5an5WwZare/3uY4b/H1HOfP/u8F9mwumX0lWUG+UKvTmFypYn9hTxjoFDoHSpQ+Gz5EGq4BW771bfh8yysPSQaEJ7stbDOTmZEoZPlNVscNYaaDmdHztV9PsMxe2+5tkaTD/0XL1/Z+7dNgOAyNOEHUAlGS8NlaIjh5gOmsVh8OlKr7Nc/368b6XuXxO3Tl4U/o4MHvleo3Kfn/sU1/oNztKfdTmKikc+PC6lxVSTSFrFjOFcoTFaOVXr7+ZTXieVJqZSOtwkWF3cc1vfhB1SSmavfVLVtVsVO2OYlsqw5pZxJDPymP+yPt9M9qdePXdXL9v+jo9IbK6d2aHrxNKdwvtXviwKlIJuX8dcyzJDFtQq9QJ015Wee5dmZrnhfD3BubamO7WmoXmg7V1vcp775dzfTd0PY9ml76fl248qO664H/Xve9/X/UXe/6f+uBp/5fevA9/6Mee9f/oDdzm/3IO/8Hkuz/h+5984/ogUc/pdHl90mH75Di3RIyahcjHR9xamwvIrtLCGaqvkVK/UpHz/+hvvr7/0Lz5/+zdPwVqZgzjnfFWFU5ZVOoMf6onYPLqi8/rJsmbeLLUvyKXn3uN6WjZ6RJrQI++jBS48mtNcphg66Cko2l8l7tP/Bhven+j2jUXlZMExwN0nDAIWEzKURhf1Jiafc933i2m07Pi1bG4cwK5BjzYKOJTtlM50gy0nKxnoayy+IGPd1Cy0LJJExUDFPStm9Spr4FTVK2objzjzGXkXG+9s0wA928pPDvtiNr2LCGN70eTAP9NvDfwmyDDFpuAJqmU9NCL6BpIMOQiZODBIZfAjoGOw+vn1MEwwG3XgRqDorXfI0nY30KUUcQsKZt4rzlI5wNYylt/7GxbbuZycx84FZeHJByDCxr8n95psk9AVTqjbZBN5LPTQcq2zbRrlyo15S+Oxw4pmBbpjSFLmyFX2PEYdtuYYS9FCCqSJEybGmwpGQd8PK1GDogEwMiwviaNtxo1tBSKkFHlilT3ilPy8LWwwCdfRKl93H0JsbyJ5fazndejnm+EzXPjkoGv+cI0OMY5gpJrtstvA5YCxLk77cI1LfI0LqFKQlfFnxwKZBoT8g8DfJIcpkIuZzDkPRt9PTGmnif8dFkrUSZefZx6XwOaBN1Qa8YMcDrIEu36HYas0nprO38OTPG22l+7ZdGG4CMU8ES5/I7L11mWwT0H5LL7wzUBb9i7h76bsES+wV8Bw10OQ8sMdSHEgqcZqfN0dOvi0lbdOqIKx6nHX1omavVnbJg+PA1JrEcZegzDLTVulXSZs4PPYd+yDwO2GB9jhXlCo2dDmXk158wzAc3lAw7+wYNXZ2Y1wAAEABJREFUsuPJba3H3xzprOyCqR+Cgsvoz7c3p3WLoIDuHMJ28mD7xlrSICOjZE0p8deRhzLw7HTysP3CZxrkL7UBxKR2gNelzLtMz8R8iTV0BmORW8CHjXls8MdK2/L1+oe3fsw+6phSOmaUjjG8GNAWTuMZXPdbSE5DB42vRVBDgGtpb6PTvKW/P7OnhC043CfOEWyjc0S5HtnXrGN+bM7O4c+O7TNMyT/mf5C73G4GfkuJ2JEV0GMY5JXwXX+W96M9UDpE3dvO3/f087rz5fCpDWEb/R2BecOwxutsAzkaMfU2Kvl6PbTn14NJmVI+/2uxpdXH0UXZYMMBjRm6buOs3d8NSPS9DdeNjxV2HNBDZDP2fDGGQv7siFxQ+hp/U4Hp/PWRlgdpMB8CEc7Sk6S0bc/G27MZuipotSgzA153eB3nzfmOPjYI0AWqP+uDxUSmDQQnU4seAHVh0K7EzmrVew9ocvBWjQ6eUH3hKe3e/12aPfw90s5b9NLJRL0uSP2ucl8rJxZjPmXJzHjo1Ke12tQw60JWrpXjWiJx82S5pc+SALQqD6Xdt6i++F5FbtSbdLc265Gye2u/lpGmt5blOaqZqSZxrlYvqHn197V89T+ryC+pHk0Ye69UP6QUryioUr+EhFVW2mQSrF7tkIQuVFYnKvuXledfU7v6imJ5Q8UkKGGESxZZ4tPzdda1Ra9mcq9Ow91apAe16R/WurkXOh5RV79Fqt4khUel+AgLfQfW/pi0IfFfXlY6PdBqPpPmlXTUqTtaSEWpkp92ynIs1Kr5Arq6SkUcCUJ09OKXdPUrv65rX/lVXXvm16UxY+DVE8PEhpIBl92076m+6zEVlx/QjeZI49lGef11Xf/ab0vdqSb7O2o2iZ+NOhnBLMRe5XikTai1OA1Sf6jJ7FFdHN+vRPTrO1NPhjyAfACzg5/tN6PUTDKXsY/MRpU4vJj12FdSKIP6we5s6GwUjuGBP4mJPGnsODzeia1NawgsKEqOTH9TRNfAzmH6sz7BDU1udK/tlV83LN3x7PTdCf8vBjnaBl2TdLck3+e09lx/t11SS14EC/CqYUVDhGYmvq9d+K/wNPDNRCEEOXyKHgb48uxPIiFHZdDi8vQW78cQr+J/eZBAIgHvoStBoccN1CkFk/Puc/Ew9D//gztRRYJsFD2pSK+auWpGO0op1wDbJcky36BzUGSiAcM/EiGZzj/5rJLksUPmJdAdH8bbgMi8pYx1HWIWp9Ghs0+g3xYaNnX+Khu0GkMV4Ok2vF3EkFsYNldfI8pSZEBkjnMEeNAA87Wg0zc93/BhjTWQHi+87q8dzpnD6+dI9PF6cprgIyG/jO1u4W8Ac0MAlQQ6uOwk9xv8JTiUZPiWkLq3Z5LNxHtHPh/rpWDBwZrn6/J49g2UvOBv3hbwwAPf82eqTOD9vBZYM1AJ2/JczrREmAw8RxDQd0R2AVl6aZQOUQ6AG4GMLpzW/ixR8rqv6xu7Q3ycZgdV+buh9D/A+/fQ3VvWgJDkcznS2ZxeZureF0b4BlAw2st4VqdE/oIeOf3+ltKQcUyC0h4bSKDbglhG5NrWXRfZ+zCaMgDd8UmuY2MZ5t7SykiW7r3d7Q5ZuZzuhLF2AOflHdMxy51PXmeyodVLf3aC70QnndmBho/3gyC4ygQBl20Hk17eiXNa8zC3D/Rx29Lpei228jR4ETwFyoCuzxET/upgj4+vQSVzPpnWXic3mpQh0+F0eekyc3TEpdtwX5a8j9uMw3XtkHqm2QKpy/3E0J0jGEHZ/N2ZfCzx3uuvg2gXH6dzgPNayODRkZDPdm368IVk/or3r4X4ZOB9Pc6eQ8O60OEl78V8drZOYL+OIHBYjX2FvZUcWkoFfCv2brNhGOFzuXzuxPCCP76mg+qtr9PgD+el132sl98MPsed8LH+bE4vdiRo9v3F97+W5MT3voxv6G/wZyu9b4HAQQjOPHM4s0lZZiavuwBcIL2Mt7e//u720xvXmEKON367bTU0ZlkYQ1BA+EOrOQXS4CQ4YmM7JJr3a/feD+iet3xa1cUn9cp8X8+ezqSdB9RrV2ID8n3E4XMQlyiSjLdFaQoRRwkbpbzWqltrvlrqdNkP/zLijXaqZnS/4sUnVB4+obZ8WKt2V5Znmo131PcJAgvFopIHlNJ6jW2uYv4VLZ7/daXFlzUqFxrvXtTkwmPqx3dp3pkQoyp4K0huI0frBH+hTDIS79R/Xc3xHw6J+zNf+D+0PPkTFZFEN3byZHU6nWi2N1EYVVqFSnObaK2pNt1Em1Whpim0TBPd2FRa9hOSskP1xV3q4j3QeFlJF6XyQOV4n0NEo1e+/iV97au/r9XVL0rpmqpyRT8pVKUaDGA0mUrWaX/S6aG9Vjvd13X07H+UTuhvc21So743JRy278XAiezid+jSW/mV4PBuHc9vqtKx5q/+sdZf/R06HKuImTG9u9ZQ9pxsczXWcVdosaJLHmtvfEm5E7ZmNAT6ZRLNHiT1KSMLycwGYCpy8EY9/+vUKiUGi/GA7nK4us5Lr3cQ3HYd8yVl+vUk5P7s6OClpzHR7nOjIjlEIpoJ0Ch9sMuQ3T5FHSDdMICBjPPvMNagY4DP5hC9BKUZ/rJYdnhGIHL4GKez5U8HBjqY0kcmOuQQoSWqTT2HmFarTauGjNbHhYIpgNezBd2GUdcWPscAniEyD3X6npdGI1/joCEQWM/rmTrNt76ID9rTwIP7vWXhGxo+iTkGGiIVY21kloEAj0OfN/qznSNAGPQwFNMS057B22FOgXVMxgSBlw7LmTaAJA2EweGhjU6ZSW/D27YQ8YQptl82PAEjoQ9sSKLucNkoh4Ee1zXTybJuIZzVxcf5db6dZi95NdDNK8b7SOaB9pAD9oLd8GI7V4aXRJujo0fDm04Zv8uWlAaIcgtfx0Gn4es0OnRGJ7PI61l+813Iy3xuC8OIxN9eIl4NwBKD0kCDy86yoMGnuE2D06GBjqxMhwF63cfXH0YG0UVMI6dzKOk61I15vQ5ufX2cg7GG3LfwOZymbpCLcUVyLuvbZZCGceczbVdy2gQ//UDvVn49ybPLcdtDurNM0OR4PX23nnmfQ89SWyTq58jI0Nfb9jVlN272HMGHz5nOSXtdGSCAaRXpMIDn6OCZrUBDnWfv5zDq53jNVAP/yAHZJdcxpYCvbXTcjsnoYwv3C0M2AXkacL173SHaHQm7Sy47n+ccTOZzDu3+Dnjf2xB6chSU+OgZ/xka3B8c2/FCRuE2mF9nPATKW2Cc8+303obgw5EpHb6eA19irJ0jBd5H6BCfLEGr86wz/s5L3shpcto8yfQyQU+PHLeQuP+R246/977ZsiTAnD5vUMJvugEuQ4excXmZ6Jvpt8UdfmPYERjmYbzPAxfMG6hG6I68AtCSzyB4cxjlG8HHn/ft2KPc9rM1cgg9b5FYY/s15gmDnIz1jHUDK0kGa86Tyz4bZEC/830ntu269cmMdIg5HYlnL3VenrXfGuDtA7Ytd869refhxZBfsvl5wr1crjSfk5udnmq1WpHneIwMEAiG3n+z/vw1UJVlZgNusYYgE9L3f5EyyYZm800Zg/UNOPNONDNsePdGf3J+o9bXtXmfAQUGUco4kbnBCKV5szvFDXJS/29NFzuPqCG5PGr3NNeumorbVTZ9bEuJaR0+xumimaIXEw4IGGqIUdlKnkckYlNduPgmTXbepOrwnaovv5ek/h1Kk4e0sYoEXSQ9gXmdrpGCjcVwVVHcbxzLNs8pn3yJBPoZjbDgqtqX/yMns4sPyyYHOiK5bCFmMpHqUKnQWJXVKtkc1L2k1TGJ99X/rPX139PJy3+sfvGKCmuYOymS7VTM6ckrVqfFZq3epHEdVMc1N+ZHmlYr7ewWqnaiFihhGUptwlStkaBzg9hYVBsrZQiOnACuXX9aL73wB/ral39NRy/+Dvy/TEJ1pMnU5Hxl9Not5hrVURdnQXvFXPn0q2qe5Sa7ONVknFWWUWYRkoIaFNOGA8ULb9bDb/+EjhZj+T8TPqo2evarv6n25f+q8Wit3VIqMYR205NAdkqFISfoKiSEKwTLvCVjC5kZNCX5ra//N8N7HNITVjMb3pkZg/him7xSP9wI9xJJI61iGcYzLYbgY3vkuHVsgiAvzUwRZh3e3nLD3Las5/0z48SHkm6sJ5kCc9Kgv/wn2dl8Z0MHn6Ht7HEoUsrwmuX5o0N+0xMKBeA0brGlYUjA25ZDSSvnDXbEcPQ4TPW6P69bSOF1788ekaO7cQ7b/j6n191XRJvT1zaCxqTkimCY2XnfrVz80fAtXsl59NIsw0MA/iSCvkST/GP8iQx1OFX+TNPwdZkhdOpJIjEwFwoDfVMent1gaBcbhaylD7r3us5n8tnOoe1neE/1vKQaMrQNjEdoi7Rou6x0a6ZwTiOl1yGDvnQYelAyB3/FayXmzmc3o5mOmWfXvreLzddcsJQaaEeg0J6C038On0U6H+fznq/JdANtRuNQ33bl6fwbqERocz4CkwBaBhl5OQB5DqXktQwPmUgj7C1RF7wMsqfPIBZvo55Y2SGekwXd2YfXt75GzbLofQbXm3TrWWefoR/1SMB2DHrgWS4boUtkErwkiQjA24PLztuGPvgKpcvJ5S3kmZC7aBMEJODTDVyig/P1zkuXqcP7nHcd3kG7t70WadCHr+Xz3eLduUJeIunMKujj8k5yGvwf20lOE2tr+CTI8vf+ENFRUEj4d6oUSNyNm9xAXczp9Dj0Rh9fDx0Mr6gH6DVK7+91py8jO5dJ5ldKsY/YIL+GmTsJe9uip94rIS+HxERK2n7Cthj+epuD/rdk788O70Bf1hcwMNBg5+/8/Rbe4tg+BWUXNv23z0I22n587GvgNN9GuEVDv+XHeXO6fYyX21mGv86RV8715fU7MdB61mDnnc+e33DMHfSed0+DLzg/gdWRBVTpjn7b6eDc6TuHbo1G99pqkzE+etv/9l9vi3R/PbzdaPee2cTakpf92SExUw7wNQcZSUHQwYCtH2XW7XkC2IvbrLBXDTNJZ1PznnE8+FoDaDHHWRvVb/q9s98w9o4xLvtznE/gMjeLMuBt3DOxx/UDer9oGvzf3/zNhOvkW6LMzOQbrpmdbaDbKX0z9Y0+kAwEKyQ2ZJ19eoTiwH6GMd737NVQ+LMjeYYwtPwZfxLvBkyxgBqUNLhhU6W28Xdlwe3rVNcWSQtuTkf7F1Xs1DolMR2uDzA8YVAZ2FmwMdqcBv9JP/VBppGyzRSLy/B7rx597GO6eNeHdeHhT6q68gH11YOa9yOtWc9jYstcS24bFfbUccOc2StH3J5b+5xOrv8BCfSXVKpRDndpuv8uTfferFxe1DI3WselEglrG6UYpDLVGnOwmHKDrMXTWl3/HXXz3yUlf1aXRtIuCfqIW+UKv4gkWWm+0IDNkoS907Rea1K+qvbov+ja0/9Mx8/9ezXzP3W4SR0AABAASURBVNF6/aLCtFE3SvJ/TtH/eXKWEXuDOoJwm5dq8zGqu6nLBxvo/bqK/IzqnSMSqpfBqbI6tX2nDZtiPdnTYr6R//cFL404hb7y+9LyGYVyrqIgcBMIQ1GqY4HlZkQieLd04Xt0/0OflY3ukTuT2hd087n/JN34U5XG2l3LmqX6zhiXFSsp1T00LtSW8LUz1qgsZJZfY0sdt9WN/6MYnGLIk7l1DxKblsPEJIbgKA0b8S8mCT9Sz3X3kHhzM5GALMlCVslBpB6V8OFrGf06EsuOg0SSz+8JfWayzGQJ+HOiISnIQdPwhUxt4b0ckvN9J4aO/GG4HBp8J215pL1PmTU7gkw70Jy3nXgT6L9FQtZ97mUYUCjiUHYkwRvkudx0WnNw6J3IzLBzUN1+YUSO7ZMUqNwJHv07OHBQz/qcZYToWN9f0Ebw22CLfhBKrBtCwG98Dg16EkkWlCogDKMuaEXM2GtUGQsVJhXKZ7LS1k2zeA5nkAK2Z7ZROIPZSv7s8P/aSdCaZ08iWgY2YFu6n/ttTzI2aUlGUqMzXoZS0HgO9M+yPN3+Gg2ObUugM7zx4G0xSV4aPIVzKMmks3adfYJc55kE0OnI0JKDx4NWOTidLe876rThi5nYkYlNaeizUeI5eT8x9xk9Lr/ImuZtrOJretsAnqFUt+D8elvSLbq8v53NpbNPYoQjK6KNUr0B/KbDf3oO6sKnAomgSMbPkYe+Bf0LbccG6luIlluwxNoZ6DYk6t5+Bvo7PyFLDqN0uJwdGuS2lZUn0y6TAbQnZOXIlA6vO3rk1iM/l2eGBqcnsE5wKs/m97W2QLfIyte8BQl9On1SkRxGCdgnnCY/HJz3hWr5J/kI8xUKVnG4PHmGzuy0QFMe0CnRNtiG6axvoYSsHfJ/nKqf4j7n+12hTD9f407YQHNAe9r6DvG5OEMJnQ6n3ddOYaUtNvLnHFfbcqDL/Qbga05XtqTbgD67AxDgtGRzISaJvmkAz3rtx6BvK1+XX1aB3TrO2wLdHd5PAxcuq4AcNMDX2daS0iCvc7l12sqxHcoEDwOcp3PAbx6wUR+SfC6n0GXuYGk57T7/YHtKgwxjlkpkeI4COd6il3YbeAoynxB9M4mEXyT8IalUxlfO0bofAbEXGvDS++rskykHIL8MpF5u6w6jbtCkOz5G58Cz21+g7uU5/Pn8PV1ufV03Pnd+jfx6Zc99ztvwneSIa6UBW9s4txdBh/NtzOrr+JrG+v7s8LYB9HPtOY3nYMjw9X4DfNw56O88evsw3tvpfeuZurdTKJBfFuQVRVEoxqjzvSbG0l+fgZHo5+zhb0QRvlUqzEyenPg8yAcDy8pmlEZikM4EQcKiILOoPpt3/XORcx7G/1kdMy8HDH/8oSRAs44/s4wvVU+kJbFjRRI2mh5qTIK42qy5SV1pPCtlOJ8w5kxwyWKjA0bdFWsoy//JhERi687T9ZW6NCXxOdD+3uMqxm9VdfAutfVDutmMdLJoGNnK1yzGkZmiBB0961u7JFl+RdZ+WYubf6zl/LqK8oI2elDjw/eTfL9N602l0/VCGrWyWdJNfjpxHiL8TPuNZt11VctnlOd/qtA9r9mo08H0kqp0oNzV8D5SZWNFsv8yjzWrdgXBBLaNYvOiNjf+q45f+HV1R/9Vtd3QAQl+JuBvSDLXXS9PnixI5D6yqlBCCKNxoXGZNS5WuvnSn+qVZ35XWr3MGnONK9Nmc6zE/6YX75bd91at24kycto/mCotXtDqRRLw1bPK6Ri5rVUUQaN6pmC8z4fMdUX7T/xtteUDunbSaWdaaHn9Szr+2q9Ly69L/YkmpUEvmxVZbtsuSHhP5P/yaUK39U6hqg6IuVNWy7xZZia3H7+d3mwaeRLed0HZAyQpXVClGGoVsaKvBoiPJ4kDkIeXORPwlETeqBiNW3ZQsRZyydhM4qjdodwhWSchZrthFrEOyMJ+/dH8DwjgG7/p/PXrXrnevSkEg74tRN3bnDdf0xNppzOxsLedo+9b+eHD4YEoxojcC/l4T4Y3mw0yaeQ34ufr+LwIcChu/zGqDorXfG/z4uN7Nk6Hr+/dvOyQja/ldPqzmclpER9/plAQ8vR2ZBdgIjAm8Iy60ZLYxIBEP1FPgDpyRfzY+lkbXma2oc+G2Vq2uZZ6r4jusALpFlNZTmu2jLWKTTcPz8qBPoG5kQ8jWYEhYWjjz+2vJeqATUmGXQAjRg208MbO6BKz2wBBD/0l5k4DvYF28fHZz/vzZqDDf51yW0isk88gSp9P3pmx/q5nQe/n/Z0fphvm9hhhPHhX3wDfCP7OQbfhy1RwnJGVtkjbUrQOHeBAA6J6K7YgiehJGnrKDISmjOThHP48gDaBzPvtfEG3Ps4XGORHY8wa1g+UDqPt9jcN/A0yzRrq3t+yDV1o0rk8zmXir85l6KXLzZHNde5Ig8wzNPgkNA8iHkoaoscJJjZsIyATR6Tu6zoC9h547/VI36IPckQICTz7PIH+DlEOcJl63UuXKbIRpdPwWjh9EtMj76BE/4QMM5btSCRwiXpC9l46r+Lj5Tl4vPW1rIG3SOkokkggt/CDmrDnNCRbvTI23VNPlImBDqeEIYI1ZWjJFjQAGvxZtOmbftI3vjmTQcbPjbdOg9PkiHR3uTpYfqCbLnd8t3oTeksDtKXLJ6JXHspMWwIdLewJ8JfP0IeW9l7JS9BH6izUQwsqhC+G3PH16Xit4HSdwem8Ey5T7+flLbo5zBuQ6/gO9FahU6CR0oBKQp9ChnYmF5Gs+/MWZ8QYizuEEskw5EBHpp4OSUZzoOYlxfBsVG7B3wN/fw7vH1gzDbZVKLleoSMziBkZnZRZ8zYyzz3o6Nup59LA39FRgblj0q1149mzt92J7dp0lEOs5mO8noaxgXan643G37mG1w1CTeICqucirGfP9SdG0w6RypTDPgOPdPsb+YXab42uWBYksg05Xk9yUso3WN9wfeNdrNbKyUhC0gAXhr93+KrDzZtX3gBmNsylP+fDhaj8tpaYp5wT6BUtAwwzS+zrJB5SwSnIb597ErgCxZQYrrUbpY5+BMFIcuUwxuaMoeEERpJWlVPJCuYl+cNRzHYYuaeT+VRtvksvnkx01O+pHu9pf3+qatRr055oTVJWclPaM/24lHbLI9n6C1rd+C0dX/8jHRzepWvzPd31rv+nutGTOlpcUEozTeqRYtFqpYXCblCDTR3deEF79Vy6+ie6/uX/oF1dV11utGmSdnffqrJ6TLm/oNWy0noZ0cOexvUlNauJSpupPZ2r7K9qee0Pdd/hSnV+VVpdU9ecIifxMY2KsapYq20kv7B3nkOcqG+imkWnkqvNhy9B4+k1nT77JU2nU4kDwWRkavJGN+nXrcd67P0/rGVLUr1cq+yPdfLy70njm8rdVZzkVO5xqxXJUl+qDPvI8BLzXNa9j39Wu3c9QVLYa5ROtXjxt6Xnf0OKN9DOnANGwwGiU41cJxwIrC51bAuNx0w/NpLjXh0HnLZZSrllGRsg7K9ZoZO1Qzo96bXkfIPqtV4hhlXSaoW8oWm9Xqtp1ySuDbpo0HmvlBttmoVms0oXLohPho9WNeuHKJmZev7nt7zLdYsfQHIpBZPatlXCALf2lJnPlETJO51/CA5ZQTKf7DY86Xa4eWbxMYO/pDVrLNYb+T/rXRTFsH7BYo7IvH5gcASmLIrA+t0Z0tA3ckPgkAX16HSxWGu53DBvo+0hhbVYkCkVIYcnvjaMNbtdymkGNMlYLOFTTdtr6bJcN8gQw5cpQGM2+Ca5TsCMtgBxEnQlBU58vgHXEXqajTwJ3xmPNPToOnl7yWnQAy7cMKbzkYpVxcFvQ9LWa1zyhrEZ462qUlVdqW9a+WnSEt2hI2WpQZgt9mBFpRxLXvsqLsMos8iaIBSKvAuU3maUg86YJsQks55xqwEFG5BI8jM8lFWNHa0UYkTvG/QM/zVzF0bfdqC75SBYIf/VYqmSfobuy7JWS7mBNllUEStfif5JiTjUK2NTCQRqBe+gXdCuQokNPigqI1fIUGWlan4FC70hx6wSA/V3sSzVbKCN+Cg+DfZTjUoZQq0qyr5VWQQZVHfIMVJz/iNyqOrpsG5mPVmhdZfVMD/hkfagYCUx1BRypYLb8NxFyf+72YwVtJkFbbBZ94EIz/5fv3I7KMsCG+nk8ThhN2WIKnjfd416p8GyIkg8lxVzQps/B9o28JL6TjGUUqjVsl5REo+s8l60RW2QZ7IgyBUNCugxsAZMK1uh3qJ6ZwLDCGYqFGXokckUaCt554joJmI7Lh2W1qDD8VirJTpE596nZP0I346yj1x2FMxXqoC+EfrlLK+qHMEvesSmnXeXg5mpY+NKrO00edmzXma0uc0jw6SslDPpVoZmKUGM53N9SENbywaTg0kxKCDTnv7iuRz5eh0zmzBbBfoV2EmJTZUSCTjyTdKag3iEjxwjdphVsf+UFWP7xEwmp0tWKkOT2P8cKdfKNga1YlFovV6qqipmFbbfyuNSC59ZQW7Png/gdqomY50SfAc6ocPtoOihJQMLqiwS502BZ5iW20yJ7fbQXWADHYfzdbNSiV95px7B+hoZ28vQN9SR6VCytq+ZDDnRz/8/AtrUqsN/HS4/v1wSfHt/2FXXZ/Ws5cv72h08GI7l8clRIMPQJsWO1XpoThJWL2syMWjMHkrcYtHCClmKEhl9YbVioD2OZNSTVeixVC9kilxF3xh47tAt81bIvnJ9ZJPgwelxeKJrLhjrEU0LnUtlbVQEyWOJy7KHPjOTl1v7CnIeAjLsiIclNiX4q4hBLfudWVQR0WMYMx908QuWwVGItRTwJWM8McMvaQw5Gfbl/yWqxMqhKiTW8vjidm454D/C9qNCb2zBnUrGmzTYSIOdOfmuz0S8iWxWFXMUxG5T0no5V1lGefwx9OxjHe6L5srh8hQDHeaO+IzD16wK5BtLbI6xXYIkU4xRG2ItteHZLMrM3hD6Nn7Ct7q2G6nPAW9eyDcMr/QYD3qmGpRlQ8mfv9YvOhA6F/FOsgw6Vupvwdtey2DAZwsFHMOd3hUoAkpWifqjhLHLI9uAUiIAQzztVE3Cr9TD6BC4FdXiSInb5Y5TLL/kk7xkluyE7hVLjJMpm0aqOGWX6Rn1iz/WtRd/V/dc2der15Pu+45PamOP6MQeJAhfVM5Txkfo1xAkesPJQqN774KW1Ve1fPF3NGlfZrWlWpje6EDjw8fk/7JkQzAsx5XiaCzyTJ2ybooVc5r8P3fYLV5W0V+jfsrkx8I7ZGas5zTDIsEwZNG2hcu2T6a2LTQqZ4oEnZLkpuwW3GjflP/XTUK3UU/CG2G4Va1NIDv1fw7+4M0iv9AOp45++aIWX/g1Ev659ieFunaluqzoXShvssJoopabel18m/buereWywlzZ83CXC9+5T9KL5CEVydIm6DbrrU/nakjeXjh+JqqagdeW41q0+Wq852BAAAQAElEQVSLe7p4gUMQzuyJRutJOMqbTSqcuoTPILdHs4BMJH780OkpchwS5F4xmEoCfI3eysp4zoxuVDHfhQv7olmc27QzM02mFXxsFIKQz5r2Rka9IHg0BLnj47UaDkZT1o4EmeAdQYxBkQAYqFuMCiEq8t5hplsf9ymntU9ST0Btmk6bTa+GBlTCmKhgUcRFFUWAr4711vRtVcagelTJacliAsu35n2jipmdNRvzJObo4SkxXyZhw0yYAtPQa5F5zsxOH+yiJXnyIO8bgNPuE5oZ/AX9WZ/gDLC5BeCJMxah2ahG1rd5WyxOoWcj9lZZEZVC0orkLLGRzg72tSLI+iF+PJ6qLmol5NTzC1TJBlJO+OUHXy5UKfIcQy2zCO2m7IKEuJQ6qd/CZe18OD9t06sjmGfimPPkvCUsoodrBSkO119Zxkbh74XcR9ORRGIQa9bgVm2znmu5PlG2pBLbr90/safpeKKCSTqCQ9tkaIkKtvVVXydgH0VRYHslNHRKJIMD+sgmydwkP2a7bJxTFMRYRf5nnAOgkKQTtmRmorPEWOWssiwVSchKkm7x08KGtZebpU7woxafTKmR22HJwcXHt/iFy+DkZK71qvEpZDGqrksVhcnt0+VUWmDDNVnGUGg0dCn/DI/wjU+UZQWtFfOXAFqZ55zH8WSmIkR03GLjG40nE42gMxOMnL4Cec5XJzpdnGD/a1kVNUbOBWWH3lp+0WraiL0GYLAcBllG1qjc17KgNcl125PcJAJbJv5nEo3M4aUqRirMtWH4Tgkq+IkKbCxRpoL/eb2AzzJ4uzMn+AhKyDAzp3rBf2YdXwvQ1veZGJGJZ+uBt4wfM0K8Ve6TYuhVuJ6BqVQ8w0ALbXSULGnYT5GFxYwd9erUqkkbyo0Sc5SuLzNiUKcVlweOBbcKDQEO0yW29mq5sOhAy41DIoYn/CdzqEnQVFTEX3jckChu8OVTDuLLVQfnpapirL4zYnzmgCX1PXXkndsAb6bcSr0nqMQYA4hHrlfxibFUUbhNS2Zwjj1IAfupFaLJAu3OJ+OEfcKolJPclxziY2Y6Pj1Cp+1gGx7rImN7bKyHnxAM/0jQl6AHWqCng4cOH+igq8V/Q4Fsy0pFOR4QYi3FSlkl8xqqM2WLUihkRZTFoBBAjIPPQMbwRQUyasHsVhmoOflKSY3LfrGgbJV5rli3xP469oO+baGzG9BSb9g3m75DL963xx46JJPlfLtP+WG1bXhPXI3I0WGKwiiVISQUWVUdoC9otWLNBr+ArgKfCFWpssaeob93BcWgnFjHBJ9JGVnTJPexMlbCHJBdVOIyLOMPiRiT0LnbtaOiT0AefZ+gPyuRE/X4EFuwNuukYJVs8JWogDwgT2amGErJglLXqyXxjtATy6CBB3S43Cx0c36kDXu60z3ZmQzjKg5x3tf1tyKJiMiwAGVRaECAPxCtQCJROZmG2Ih9ZQdGbxZlvDXWl0zf+Hmjtm/s9d+6BWl8a0vk3L9uAqZEGTlLHvBQ96332YViW8Z9Q3LcevkXqXxDn6weQ8zcFOe4kIxN2jqMAahB/K384ysa9BiGY6lW9P/c0FCOpMRblCaCsdjUtigllCjG+PgB1hPsWvUk0j0WRgwSsUiu22F4J4yAGuMCjuyGkHC8UVhqFJ/X2L6mF7/+q6riXP7P3I723qHpfd+l03ivlnFHLadi60cqurFCV2NUhVgR8m6oGl/X5pXf0vr672u3XEusZcX9ml15UnbhYZ2WtRac7snKpZk0l3QE7V0lxrcqGXN68qxyPlYoeq3wuEzwUajpkPGHjtsRyiRnR0KFvme3OOOGG+3J+ICkJqkgYIz8JvjoFWl1RLdG6teUmXVqdWFfmj6q2d3v1kmeyOqRYl7ouS/9tvLqmiYxcet8DB1ZIUnN5lRhvNaN/kgJwvcf/LDuf+S7FeIVNSQupa7qS3/6L6WbfwBhN1R1cMaJfRx8gz5QBw/upGXMJMVBB3tj7e7UGhOYCl+A4LM4Xajv1qqKIPIGbCMT7JJikMYkqdGkgHEEZvPdJHObnwjs7Kzy53EddXhYiZhGkJJmE8DmLwJaom9NMlOYFFC4b9Ae3PzftF4TndwHiD0EecSURLDdoqN+DvZo7Gb7nvgmT/B902jYRJqzBHBNoyeZHcFY2ZBPwYJxkKOZqQhbBGXJk0H05KU/G3QZ7QN4reED89rC8BIxPtGnh+C279WwcW3YJNZs0i1EtRDbklC0MLNFgs6EPBIJT6cN7Y33w2gGfrCiDF0K2zUgVt/sE1m7YO3UtfCR0eNIBfps4DnjZ1OCMsLFZjckHZ1KZB8npRbdSh18jmd7akkccDVt3CGHW7BKGX9uTjYMraCmIqFCh/hYwGaEzwdiVOBNGToV1sj/nYSqEMlXoF7IN4FqNFGfTVg+oOwlRCRPNDx2JfdQ7GzDBrIiOVySxC7Xp1q7L3LwTNiOcQAL01oqgvy/lLTihifxPpH8uMmV0DMtR5py41UKApBzRs/WoxFksjOZYnM72OqOCn6Jyv2IZGPEhlZpvSmhJ6K+Apqi+j4PMIvyT++6jwE9tfwatdJms9AaX/DbQMSDLGtV+MtoHz6dDxLwHp78pstNxRO7CcnwxGWOPnviRuo2CKGVJ491mRTSWiGvFEgICxgif9GoishPgyydJvFxWlrsKlsQrKnFZnzTXJ2eDjQXbK4d7xO+uESevSWNZmPFulBgvtnBjurZiM16pTl8uCz9Mqyux/j1LrKpkcNYpkpmEX0jA+yxKqMqnksFVaEEFc8jVQTLMozkdtC3RFoOQYF4F9FHxp56/M+3thW/3i4Xa2J2ozX8N9gcBKsgIDTc4Bn0CRhJcDkeqfCY5ygqxbJSDX3j8Zj4UWiCTdRlxuPWKkMzoICugmRGyaiZooWhdL9NqZOwTUeOjRwprtiDlux7K6Ww0XK90Brjtxg04mZ5Z29Xk52ZXGYuv4I1HXFUIMuogE0G6gbNEZqzanVsFGXc1XR8UWVkbEYuSCiTZE/KCbY506SaUU4oa03qknrUiDn8ksOwmR678ERLyLwjcXQxZefLkHxkDWyzQc5Op8eVDTre9CtGZlgH2KrfqrZKaqn3hi2btLu/rxn8tNhXxkY7Yu5qdaquJ6ajWz+sz0ZjZAu8HE01GTAbSk8QURs2h39g9ImLnqyJBLzs4LGD5iRTRgc9saiF+D53wjiULMnrLbbds74/D3DKeed9LUZFUNe1qqpgWFLCz5bzI2QUBkzYk8a1NOWX4i3yUPfYE9mnPObV8BNYvygqjblMqOCjgyYH4sOPoYX4nAlCTpNjsjNVSYwhtdEG/11w6bTKjfoarVQmGxdqQq9EvbNefgDb8EsFBLLHbqC1VMkFRY1v1OipQl8RWQT8vQhRDm8TVhms0qjaG1BX+6rJC3KK6ro0oIdIr6eUkK+UkGOBT3SplUojfrfEobUK7K/gAmu0N9ZisAOki7yvn9yQHxRzzPhRrfHujkT8HYAcRMzOPPv0vlbPIcHM6BOUM4X/gU4BMxPfgQ7xvIXx7KDwL/N58e1C+FYXdkPwOczuYMobQOoRCHrILrBBADTyNfvGvjT/pb++AXrCnQlCwrAMBRgOHxDqljEWp53lB/2J9+IhYKkBR/T+GtrOlh7eGQZpwq8gXrc+yQ04bpSH5LsT8VluD25XkWWwU1mUeiOVgIZE8pI3N7VTXdUsPq+jV35fzfxFjcbc1ra7uu+xD6sLd2kVJ1oX26XINRT7WkVXU1ZILKkuV1odf0k3X/kDjYoTYNqseTd5s3bufkrLYkcLiF31iyFotSa1ENQxJ7+Eyoq5gp1ocfoCxrjiObJuhI9SIRQy+I85KQzK6mTwh3jkY9dYeZdL1fW+Mje5lZJmVa/V0fPcfr8kFa2qYOShSSWJQ4hj5bSjeNfblPfu042NNJ2OFdqFFq++ILFp4oPKfatQBrGo5u2RCpKpm6tOioeave2jOrz7nSQwU9XTifrmFT37x/9GuvGHiuNTaXlNZd/pUn2B4NGpZH0RkFt+eigR4P7uRJcu7msPxyYvJgCsoGnNngDv6lXEVrHsVLEJlsgp0CaCVtOs1fGTZk+9IMiO2LQ8ka9HQZ6gm0neN2VpTCAdEUC8/+7OGJ1WClF8kkoCaE0QTsjuhORvs2nl/6jIAK8DT6SHZ27Omk1Cn7020O99GzbShs3Lyw0JaNsneGBRVt/6EfJOQpdRFgtk2SkgyroKihxEezaplp/lexJBYRcD0JscKJuvvuGDv7gfOxJ0O3qCfM/aLXbsaKC1ZfO8XW8J5K06bMf7O3y8w+c3M2g0r/6ZiDhgQA9G8I0IesxmIfS4dl3Q1nPD3JIgtxC+zBt5meqoBXo67dm8Y9SSoL/Kpha/CxW6YPMq2OnKslRHcO/5dSazGQofCfxyk5u51J0qJJAXUHCKjOdKaamOOT1J3XBbs1l3Es5g2Ha2kn6FhJMndNHL1GCH9WyqMTaXMew4rrSxXktD58SLpW20gf45dK/UqrcMEv5UqiiC9tg4e3RlGFWBHDNr5+YEnR5L0JbbUy2OX9F6fl0tSX3PxirWNGgI2L0pKqE7hSiFApg8JiliEIafQ3Fk8wvIqxjV6pGvy68tpbUaNuWk026lFfWTdq4lMvU+fcwqScycxkQCGKxX38/Vr49l0BQ6L49IcI+k/ojQy3N/qr47AifqkG2LPy2WXm8l6HC7yOgoGHSy2fe90VoolrWcNoO+BE8J0tf4sycSTWh1Dd5PmlO1yHGljdwGIr8ihElUwAdxFWGySr2UyLIyt7tyOUJDaqALfRu0ZS/TiouNFbFsCdYSvuY09Rx4WnSQLMicPkpRWig12Z9qururMYeQguTOZdmqH9Z2OS1Ya8kBZEky6FhQLvCZAdw+t73LrsW/F9gi60JH53Q5TZsjYuMptBxLG9AuJJDQRQ/PHQihE0KXkaDJOjc/ZAadhYmbDZK9ShEfMLPBHt0f1xzabsxPiK1LLYkH7itzdDvPa50igzlYaq0V7zoMBrFBW1buTLCmjM5pkNtmy81q58kuvz64/rPb4Wqubg1oq7GVMfaViekJJYQQ5DJ1Q0woM7FRWqiU8KOOwxUChs5GgeQwVlENvu9Yx16N+72XmHMXTT3x7NWbV6ETWvETT05nOyONiMmGP7mcWmyyXd9E5TfxEccx5TF7wymYKxADI/pEYoONoA7lFLG9yLtChm8bPhTwpeA+RL1XHuJaR4l41LIfNEpq8N+GfcN9eg2tm0LIt5NfxDmKusBvCoVK7FUFCbSpIQdw+tr1deR5Td3mVXVrcFZaPlHfo/u8gr611pu51uslPpRcBRKXCaaS1SMyDCCiIiNJzVqjuIycGuTeIUenYY4tnqJrp3EDfSfYpz9zrlQOJhGnvKw4JLg8IQqzahXQX0SmMc95dpzI673/cofNJvy555eyxJ7UNL08Nmb0K/ykx3cyMo4FelZgnSgFUguTOQAAEABJREFUI9nGKUuIKKJiXaoljvilydx9BHg53dtRJGZHLsISNt1F+MJ+F25z7DnJdZAzf5k3G/IIyCLwHEXYl7GuGe3yT5ChxwEGDfJP8D/fiPxN2r+x53+zlm+ZAg+qZjCPsF1QTmkIUcENmYftJt4rJd66EOnqMuSVfKyXf2XgWFgKwzMIKKZkQ60pHXiAaENVQ+LMusQB+drkLvRhiA8DfHn4xq+P9taEo2VrGNuqDy3G5aWG2asuacyEBUGjsx6DE0YRNQ69dsu5pnpamxu/qxef/j3t7x5oPp/pngc/Iu08pOM2qi0kYoEGO4aQmIzkslLRl5RJFc5wfP0rOOZVjUfSYo1R6y4V++/Rie7WKQz1ZaMY1krdKY68wZiTUp3UhBOV5XVE9KISzk9eSKAoFEc7Mm5lWE4B+UR0EzjZSxvJWqmQWEZzHLKLlWI9lRl0sQFOR/DYvKyTo6eluFFdT5T4+WmirBL93pz30v69mt73Dl1tarWqNCnHuvksyffpXLuzCbbQSWVQwCH9X36dlRPFWOroeC3lAxUPfUh79z2lV08L7XL6vfHKF/TS1/4DRH1ZKm5IBDQilEaNVMNBJiHpSDb99qWE9tkksE6t3Z1SD9x/Qfv7lQiT2myuq2luKPU3CW43h2fJ1+xURKkmgZ1OSu3tjnV4MNXFC/vIvORn9wX23A/vN+t26HuwvyNDxw0/NxL/VMYA7b2CGTcuY1VVxRqduj7fQkvkd2zbklpsZ8NG3bAptQS1jtvA1vsTzPpsyIkpKY0kO5aVQlEObX2fsTFBU8CHevUklp0nHQThiuA6YjN0chKJZ8hJAR1jwjr/WBabOfTyxn3QIQ9GwM6CVwhhmD9ByxaJtR2ivA1jDlngG7EA0+1PgLY7n8/fJCoOCkvIpqFfkhF4I/LHDOT+0LHF+OY7R69dKU12CNKTWsckEGuj/24tt8tVkMIMeYM0Clqp0dXjl7VY3JRspWqUFMtGVi7pv+Z5hU6XGtcLjSZrxfFCBe/Kkr5Vq6rsFRFWwidczrIC3krsv1a2ijlrnqnjsC36u3mCHeVOK5KjiM4jSVqYjqEiqOGQ1haRBDzjXaZyOpJVyCVKN0+ONIfGOjaq7FQxzKFpxWG11WS3UzWD1t2NprONRtNGo3GrSd0BcfOUxTQy/E3oKQVk78BOMkjB1BcIBod/5fpVHXHbnkkM8qgQhqmqxgehyw/peRqVYpRmterZTLGqoT0Nt/TXblzll6oj1llrWiXtTpKmu1njWatReawiHkkT5AetcbpSUa9VFpTIffgvz+BbMSSVJFluT2ZBZTlSUdQKVqssxkqh1CnJxo3jm1qT9CWLmu0dqBpN1KGHyWxPkYSrIbbOSVBsViDDQm2ZNO8WSth3oSzOChpVjcbVSrFeqR6vVYxXsuJYETrL8kSxmFNfq7aVRmFN3wxvkoVKIdZUCmCyWCoUhayUTuetTrn9Plmuhl9fUhU5sGzURbr6jeMsqpsF9dDVcyBItCEs2aRUHNdqrVFvnZqWtbWBxlZ1XKoetcy/UoH9jUYnctTjOXyv6bMmhvTamQaV8G25I2b1MvaGqEoxYEd5pNwXGo+mKkIU5qrFfIU/9cwxUmT9oh4rVLVgVJoWSrNqSyf1Flo7+ozxqV0OM1Ug3nB7HUnIJ0USpKuGr7Jao9elynqpYjQfUDm99TE0L1SVLeuVEvbvJjfhgFKh45KYH0MlT9RSbwrQmEEogyIYj6C/Rtb8KtBTT14CAWNxq7GRYqT9wwuMLVVPSxLiBjk0qrCLMXooY6eqXrH+6YDRCJ921BuNRy3oBXuUJu9fmGQZJIkppF6qiwIZVyosYpeVyrJUiMgzmjIMFdDDBqae9TOTpVGtnkN2g+z6utRod08Vv04t0dGiX+t0fawbxJ/cnShnp6tVOVqBJTTOoWWuKZdIs9GxxpNTFcSgqlyrrBvVda+IrQSIDFbAq0HLSLEYQ9sMm5ypKCcqioliqLH6Qouu0Wm7Uo9MC3xmtLOrMBvzXGodJY1qGXSrrtQUWVYX2vSNFvjcYnkELb3GNXZXHrPOkaw6Qd83VVCGcq5Ie1GvNYbGmoNgRZ6TWbPfNIMMA+v2ViiUlUJVypCfUTfXaTQdnRxpnVs1jLNRqYoLh6Ic0bcSjOhGd6xr/bE2KKPkEiPgPyXxkx8k1KGwxBz9WTnEuSIqox8VpQKQBZgMIgxQSmamELwNk8zafvL2efvwN+fvXwtVZnbGkU9nMC9FBBRCoY4Nqu97+WbmGDZ6/fV8bBBuwKGirEehaSpLEzCSUqWkKOKV/IY8BWgIWb3pFjL1QS+UAia80do3IA5vZTGfI4dOPRuKj6VJsxQ0zlJG+5vUauMLBiP+Zl0YLaTFF/TMn/xbjTH83E/ZWN6h6eUn1fZjNuwsT9izmIDJDESWYnpVnBQqIuri5ks6vva8Ius2PM9XlXYvP66dy+/Wzc0+40eqMMJprFTxO2yE/GhBBfz6fymktmMu/F5WyYm4tqiuKdk8L8lwAKbDgXAa1QqpkAf3zFiWZgOG9M6Yf6x6cqDJdF+JGyKLvWJodHTCzXc3l0Kpoo8aEXyiJ4EkhgpjTR94s9Le3bp52qhZ9zq9ekPp5JT+AW57pdxrg8wm0wtakHiK0+54NuX2qpBm92nnrR9XdfBmrRh7cb/U6uSP9fwf/VNpTgI+bTUigMxQZsC+Ygiqyiif2W/cOhLaAkHusNkQA3R4UOvSpRHBr9XpEnmePC/FE12gbYckbn9/V4cXduX/bPf+wYyEZ6SiNHTaqqRM/IwndYqQlggkZkkzEvvZZKLjm9fla8YgPkl93zIuM67UiMUDtN2CFQpAAXuNQYEyk0DlZBKGaNirmdFOP8bFWCqb9/Nnk//P+6We7lkyM0XWbZuVlstTGfa7R5J64cKOptOJlBNtSRKAZsyfun8ZxHo+l0SdJjOT2W0E1neYbdveqJ6D6c52s21f8Rn4gjeqf+a3QY89tlONo2o2tVZI2npMqFAmsNf1WNdPj3W1ualXFkd65fiabrQnenV+rJfbG3plfV0vz6/qxdNX9NLJywroa3o4Uj1NskmndvOKmuVzao6fUQKaPy3/f4bN868onz6t7uTrWpw+p+X8JaX+FL1nNsVSYzbdMUkAl0s6x6bJavCJrEJGAiR06beiZVXr5aOreub4Bb2welUvLq/qhe6qXuaG81o+ge4benl9Vc8fvaxr/LSKoDXdmWlnf6KqWHF4fVmb46/JacmrryufYOOO069I6WWpfUl585La9UvQeB0rWaC1tfpuIYuBzbTXsmm04vC2xqnX+FOLfzG5pgd7GmHfVlTI7Iaeu/GCXulu6FpzpOvI8Yhb0Ks6hcYjXeP5+ZNXdUyyPh5DH75QVqaihAxuZlc38Rv3nZNnpGMO36vnpKOvKS+eU16+qG7xohr4z8xXVB0xo5CIp2ZZLT65Wm7UbNKAzTqrJ3bWJAaeMMz2DzQ73NdLx1f10umrepWD8nVu3W4gv+N+oTmJ/KuLI71ywvv1Nfh4UdWkhP81bK5lYanUXddq+bz6k6fVILtBx4uvqV8+zS910Dt/Vt38GW2gV82rUlixPzVKoVBvhgxbeN9ovm614Jeo01VSSUIx2h2rJCEoQD2aynX4wvVX9Mryhl5pbupl1n25u0F5pFfbY11DVjc2pzpan2KPUWUdVBCPyrIXwVgb+NP8FWmO/JZflZbY4vJrlMh1+Yxa2pvlK0qbIxUkY1Emy0GZjL9tCm1WhZpFRNYFtrtWj75LglNkzy3rWv65fnJTL7HGq9B3FV2/ii06bS93J3qpu6kX8Z2Xl9f09eefZd6sihvdaI1GdWK1hZqTFyR8Q6sXpTV0rr9O+ay0gc4z9KtnuZi4Lk+8U9dSwp+i+qZX2yS5rtvGdd8rWxQhS/6PHzWpISL1+uIzX9Zzi1f1LD78/OaGXthc0wurG3ppiSwpX0HPN5Dni8cvqSDZXvPLaQN6DgmJmLcgydXmBWmD3DZOG1g/r7x+QT2+0mGLx9ef0Yr40PIrgrGrmXr4Sx4aRahWhx2ulxs5+qaDrrMebPANfV9Z3tSLx9cB/ou8nofGZ5fX9XV8/Oura7ranQ70XsM2Iz423Z1qtFPJkGNZM98aO1uja+gRdAn6tIbOjcv0eXWnz2rOL+K55bKgaFRVYt+oQaUYS61XHXLUFk1Q2xViclmo1VtUXY5Jvpd6iYPy9f5YLyG3F+D3RS6oXgYvrW7q6upIryxu6NXTG8w/Zv+fEB/H2oVO9djZ6mm1p1/Gj4k3S+xx8VXlFSXt7i9aPa+GfTNhN6HoNMJWKrYN8nptGumUw+kcn1m2WfOmUdPDt0kbLm4m+zNNdvd1lRj+wtEruolvvLC+qiPNdQxQrJbsrzd0qiMOqM+8+rxa9Wq5AW+JGxvi2IZfYFfY+BIbW/Jr1Zq6P3t72ya1/CLrFyUZnYmPGYtTZjc4yr+pX0T410BaMBnbgW+4PRwTJxSjgUhw60DSuXC8j0N/HZ9cyFIt6ycKPYG4M5GjDrAkKUclC+pDBj2AFpTaRVHfArK1xZpyKdkGEEhM3/jJNDpzADZJWKVRL+FjBJZeHYunIsiKBE0n8g3J/2sf7mD70wNkdJfuvf971TVXtExGP9bRQrK5DPjaxkwVRlNhuCM2UryP4HGsHt5WbaU4uU9797xTXX2fcnFBShNVXa1xU2unm2rc1yo2ARlkleqhb6X+6FVN2OhGaax2WWqnviIFbr82STFP+Pm4Qo4Vc3ETlUslSR1/Vghq3Y0VZ3drb/8erZadEoY+wutO50faHB1JfaFxMZI1K5XNQrNprdWmVXF4jy4/9i4V00vqWtN+PVVAblpvJGxj1W/U5EKmQ+X1TMJpa25C8nhE+0Q6eLseeNunVFaXtTsZqQxXdeP6b+uFF35DWj4thbXq1MnY1EOWCvQcjQptibl9QwixZbljRYLaHrffFy9WOtgP2t3NOjyMunJ5qsP9qfZ3S+3tFNwCRIJZRBY9G3mjjp/5jWR7VBbIphue+bVORrKYOVAeHO6orpEX2XAD/SYpwFFGb13XDU/e4sgh6hagNRvPwBQV2PwVi+G9183bQbAgf5+TqWc6pqWPSTHKP36o9WQfk+P2otQMOXGxIM+7JySynvx7P0MsXjpcBy6vwIPDzGQWebr9NTPJdQXMTGaOQOnw+m2c+3LGNxxJhv3Y7cm+aS3xJitwqxGrqOnuTDWJ2LpH7sjXiO4d9vuF57+sX/jHv6S//9M/rs//yi/oF/63X9bn/7d/qJ/6hz+nH/vZz+mnfvkf6HO/8Dn9vZ/9O/rH/+yXdZXNbZ1vcgP1staLZ/XyK3+iZ5/9PT379G+C39DzX/9NvfjMb+iFp39dz37t1/XM0/9FX/va7+mZZ/9YV69+XSs2r6ZZq4MOT7rn85WOTze6cbTQ0c2l5tS9PeMnFmu28yxPtv75f/i3+tlf/uUqct4AABAASURBVCX9HDT+9C//vP7Xn/sp/eQv/aw+9/P/QD/zj35R3vZTv/iz+v/983+ml2++rDX+orwh8XlVN69+Qc997Tf1deh57unf0Ne+/Kv6yhf/vZ6m/PIf/St96Y//lb7wx/9GTz/9W/jAF7GFV1WWS4241e/YnE6XK107OtaN0xPdBNc4mJxsVupRQyqDTlnrKy8/o3/6r/65fuLnf1Y//fM/p5/8hZ9Dhj+vv/cPflL/00/8r0P5E7/4c/rxz/+M/tm/+Vd6lZjh/zJXNAyPTfHm1Wf17Fd+T89+4bf00pd+Wy9+9Xd09OIf6emv/vYgw2ef+T09/czv67nn/ljXrj6jZnVdqV9KCX1yUzafz3XjxpGu3TjeyvJ4peW6g+65TjZLHa8XeuHqK/rFf/wr+vGf+Wl9DvyDX/p5/X//7v+kv/O5v6ef/MWf0c//k3844HM/99P6J//sn+rVxUvq2hvI4xW1HASuX0OOz/w2NP2anvnqr+nrz/y6Xnz+t/TCc7+p55/9LT33zH8a5Pzyc7+rk+t/SrLxstq0kYWCqFtovtjo+s0T3Tg+1s2TE129eVMr4l0K0pxfka4e39Rz6O5f/Pt/o5/9h7+gn/nlX9Df+4Uf19/B/v7O5yk//zn93Z/7cf3Yz/+kfhz9/9TP/zR2eKI2I4N+pYQcT2+8pBee+YJe+Oofgv+iF5/+Vej6d9D3q3rx678x2OTTX3Fa/0AvPf+VIdZUIXLbO8ZWaq1OjMuYBP1Ri6OsOTaZu6yqrOSfBuN86eYr+tf//t/p5/7hL+rv/8xPYIs/qf8VWv7ez/+UfuwXfhqaf0r/y+d/Av/5cf2HX//Xuvry0ySiR+CmUkcadONpPfO1/4wMfws7/A/62hd/VV//0r/Ts1/613r2i/9aT3/pX+mrX/oX+jI2enry0qBj/vjy8Njq6Ohk0PXNm8daLJY6OZkPCZJ36HJSS9Z7ujnRf/7939Xn/uHn9fd/+fP63K/8vH4SeTp+mtL9+6fR/9//yZ/Qr/zjX9ZitRBi0O50qoJ4vDw5ho7/Cg2/qq996d9A47/WV7/4b/XlL/37AV/64n/Ul77463rphT/Bb7+urrlBpF2xj7TszRs1y4VO0Ocpuj7BJo/Ru/+z/S0Hh4Q1+D933hDJPv8rv4SefxHafk4/9Suf10/+o5/Xj//Kz+lzv/yz+nHo/p9/+nP6MXzol//3f6w/fOZPdJrmOiXBXC2v6fq1r+sLX/gdffFPf1Nf/cJv6Okv/Lq+9oVf1TNf+I/6+p/8ez3zp79G7PldPfPMH+iVq/jM4ro2DbLqVmyH3SC3mzdOdP3GUteuL3TzxnyIP80mc3nFnmSlvn71ef3zf/sv9ZO/8DODrn/8F/6BfvqXfk4/+49/UZ/HX/7+539KP4HvfA79/6P//Z/oSy98RddJwo+JEevuSDde+WO9+MJv6tlnflXPPfMf9OKzv6bnn/sNPf/sf9KL7jfP/RYx8z/z7r/o2it/Km2uyuAxMbbDN06Xp4O/XD85kuMGejnZrLnJljrLg2/f2Bzpn/7L/0M/Sez5KWLM3/2JHxtk9nd+8nP6n3/m7+p/+fEf04/91Ofwqc/rl/7JP9JL8+sq2MtKfkXZsPGtsJdFu9F8vSLRX4I19Y0Wy7UWtK359bnh4OT7odvY/1VAWPnrIZU4r5zZTJmO/ZRkSAp4S+bUcn7j7e9ppYeULcjY9Nmzh+e/+B+jq5HIbUuRYMuTC4f4UCZeUbAIzwqUNMjBs2flluXrZs9CqJu1vOjA+XcYPTzwmrUkY0BMBWXBc0GDhg95As4sHDuqiKZx2WmkU4kT5OLaH+rmy3+sBx64rOvH0pX736c8fgwHPdQJS8ZR5dSJSxHcXEohqY+d+tCzIXQyM+3sXlKbDrXs79MmvFnx8L3qxw/r1RV9y7G6rlK7NgJzVgxhmE+d5HvmKBQqPYlYHqngYGCW1XITUda7ErfdiYTezKjzdZbhUcjTqCea+hQ4vcLr+KJs516drkuS2axJVcqYs/HAy4YiElB2QBL2pAm318t1L9llXXzgfbr40AeVJo9o//63S/DSN8bpe6ZIAllz+37zlVMdznY0q6c6vn5TDQt3NpbaqbT3qB58x0d17Zh1+WXj0pW7CUAv6Pkv/Jp0SiAormFna/U4pydMKXUqILcuTYYMW5KoyXSkvms5w8y5zaz16CMP6c1verMO9va0XM0VnFkTfZJ84+ratbJ6oUoSnFJ+i17XtRJruJOXMajnF441m8HOtNRdVy7KE/JmvcD+e1U1BKDNDbcBi8VCbvuOng0yIZaezSclIas8IBNAk4LsDBp0AEGUuJPMbJijI5n3eaIk8im56ea+g7616irokFvK3Z2RIE+IAX1n7cxGMniR9dgti0KXzEsmufUNZzUvt3A/vQWcyUf4s5feuVcWzfBLSd03VH/v8PeCl9vYtvjfIOfU0dOjl7hpq0cBmUXN+JWiqg177gYYlG+Q+f7+vpouwUWmX83G3Q1BV8E03dtVKKJGk4kqDm0ViphyMzlGX1VNO7ZYlAldNtC6Eqdh2F/I8ikiOcVnTpX6Nett0P8GTloFRBA5zZghd0nzOcH+dMFGvdTN4zmb35LEuWc+KAyFgv+PQaenpyQai8FmxjPsGx8pqxH23Mv9vKhr+Gjxp46bpx0VdaUO+zR+Zi1srZ6budSeKPcLcU2LfpeKcaMxp/uyaGRpobY9hlb6ZPpoqcy4rm8GGo/4VekE+o6h4/jolEPERn2GAb4FThHLgrGdNpsNWuAF8pOyqmmtclJqwk++9XSkDfa/6jYqRyVyrcXC4nSuImbFgioXC36w7bulWhKFEFtZaNSnlbp2oc36ZCgDdlazpm0NVQ2Hbk/AHe4Xq9VqkMd4NlHB4cvYNLzuvwQW41oR+SVovHj5kkJVa9lsCGtZoa61QG6n+N+MRGw0jqrHUlnxDjpSmuMvS/mtdkR+feaZXzSa7hjejljzWN4W60RMK5BxZi1TwKk6frlb8XP8moOLY7GY65QkBdfDLoLGnGr3DvaV8M35cqkGRwvjQmEUpTFz4PsBuysp67oe7LVjcBELjSc1/UYy4s3G50fGLb9cdN1cfX+s3J2inxNkeqq2PVUPLcbBisUkK1TESjlFDpSNTo9WWpystVr2g+4HnaJSjw9mxhqm5XKpq8TTGuGUoCaRGU2mqsYTlQ6e46jQyek1IV7VdVRV9gpFz/iNOuwwFi3y2bD2SkWx3qJcYeNLlXE1vPO4S0VVVaksamVk4wn36clCp6dzHR2f6gYHwzV2pxhU1eVgV4bIXnrlBfm/XJdKKRegMhQZqFMGCddi72sHXmbTmXouPNxuCAIy+HU7rIqVquJUVXnK+gtVxVwFNHp7UcIHPmNaC3NSgZ4K1uo5cJ2cHunqtVfk8y2wxRUJXNu28G4KsVTEdkNA7mWJTKKMtlDEbR1bVZQEP7PdKX2DEsF9hB+NQ62dnbFq1opFVgitCqJXwYZcgppYXJFv1KDkjlfYQeKCJ7L3V1WhmjVijAOvfhhYLFboeDHA6+t1w74hBQsqikKHFy8ONLnf5iKo5tKl4HLMoG+DfY6gpRhVWrtfkxRPdibceO+qwr9reBSyyfhH2xzhu8f47jEHKHymO1GPTebBr5dqNtgpclMV5XZTwrvbstu325/L8Ryup8D6Lq8aPxjXOxy0V2rYryazqUaT8fDLX03MLstS4/F44MX3j5vHRyqrStEKzTcLbCEoByNSCb9NQzz1eXzdFplv1q0aLr782dfNyFrEHhHldPaxs3rAZm6BtgDOunxbivCtrurxoQhYdIJtfg4wGBx4StKorDRG+OJdx+8TPbsBuYfIxwcD8uCKtQtLugNM4BJyATowIGMRyxmZGtCAYY1e248h6iBlwEXsUCbq/tLIEmJfKragK1X0UQUBwnhp0IPNyxgYMsHNE1JVSmbaJuaCtCwnZxjfjpinkvm6BIKOOfJEWmWpa6IqfnYZN9e1m55XufojPf+Vf6OLh2OSx5Wml96qfvdRHdmBltW+8mxPS/oXzVhluyNpok0stCp7Laq1lnGuJYZUzu7XQ2/7UYX975dd/FHVd39ai/pR2d6u1iQvG36KMpsoTguddkfy2/dQSRtuHMahljv1zZNX1RAs0xhDJRhUjFVXqI6MY2PPBNwWnshxVJhI5qVm3isI3qtaGu1Ju/eqrS8S90YaybTf3ZBd/5KUXpGqDbQGLZAhv5KpKHe0XI0le0STh35Ab/n0/0eTxz+mhgR+Ux9qQwIeOoaRFF/eGatddsqp0mR0UUVXqyQapzYxN3Pc/T498u7/XsXuh/T086Umxa5Or35Fy+f+BXTx01gxlxF0HKgRiSUCdq+UGA8HXdOrQCBBFQlOBKWaVQBRUWOSr0aZG0gjEEYS9mhiVIZDCUOgHtXg4G7j43pE/17eZ0Q035BQzHaidmZjeXKy5hag5SQ+JgD6P76yszP1SWRmCiEAQx9RwaIEsTmZxNeRRRNwqjFL9ThJ1/X0zaCX69E8/UgbaNgop7WMwDgiuZxNIwG1Ul3hg9wyehLh9YuHhfZ3a9qlBI++oSt3zCWZZXmwI85TD9SNNTP6ZQ6ZcoDGGFwESjz3+F+fE36bmUu00c9pp08oIjqIisjEYimLkQWCmERSgE64w48zPqPcIIcNWKvAFvdmpWaTQj03dj26mpKUetzI6D+SbFgHDdz0NItWK26h/efhxE+Pjd963DzV5rjT4tpGyxut5jfYmOhfaUdl3JWPWSyzmo0N/tm1gbrUYn89/cxKsR+o84MRusi+Hr8XGTQT12nvVPlGAD8RxxixiVXVSM5T9hgCMrFtgp+lBXa06bU+XuvmC9fVn3Za3lypXyZtThodX2Mza6SUNCTwDeOCZwIpKDk9raHXUsq1QhpBY9AKv2gZ4zQ22MJ65fyhPxJFhCc/dGbaR/io2yaSHmLblMTKZWhdYu5O41ApYlQtMvO4kJgn8G5Bwt6u5rr+6gtsvKe6ee0lHR1fUyTAzbHlYAX20CsRHJbE9gV+MEcvS2S1ziUeU6pDBotNJ6cvyWQWVZY1MWAky7DjdrxpBjmOSaoTgk3YQsEmnjjEprxWLJJKfDhhmycnR7p+/bqOSdrW+NfVV28g70jbEbIzXX31mgJrtNx0rUHLxpuhqV1uFKBF6HQFnS3xbY1cHS2+n4uJcjlVgyxWOQ4xmwnVG7RvTrGLYxVFp4pYmDo2/W4l3Fh7HE4mlUh65xoXFebb6Stf+rL29i5wIDvVfH5KrJsTT5ZDnzU35gtufl22DfYaFIWziMXV80vjipjfhpHWqQCVOnTd9CNtuhp91vghMU8jykpuo1KQuo6xDfLs8eWSZKWEVkE+vlSVOuGXj+Vqo8lkhqwKZWxpMpopuf3MGzXY5OL6XKevHmsOltcW2hxt1PivOBjYpl0xrpfveVkdMmFJfP0mvLiNdtjoGto80xGPAAAQAElEQVSX+OGmi8TXUg0b7abJqsczLU6XsBjVY2MNtjLd2dOYg0o9mqjyBAufnmNnif1kxa+JLXpfcgCZEjcbfvXYLOdaLk60Oj3WmsPOekl9aDt1JuUHt8V8oTH6Cyokq7hMyRL1xB6S+KWz9yS2W6mjnto1tLQDGm5MO4+JqSf0dew9HTadFUn6prOZVvQ3EuVqOpZKeIMTM2PuoA5elhy+N/wi0uM7zclKyxvHWoF0spStljp66SWtTm6wZ86VsEVjfMtBY4NOPEZs1j2+1fM+8z7KukrWj2XdSGyoWp5sVLEPGzlKg4zLinf4V4MNTyYTeXJq6CJC0gRDnCGzipifczvoP/etTo9PdMSvNJuB1qWOqR/duEn8W2nFAWhN+/G1G0rEioZLIaxH/boh7+8UrIbXCXONlLFFpSn1MbyPkHupujzgEMWeSv5UFXvcX2T1JDwhjoRZytefTpgD+bYk96OqkBHkVugrWpCvWSqQj2xYs+P2/IZW842OuNGfH821IIbnFTxcO9IKmVYhymVX4Dcth6ExsczMtEGmnmRH6iV6Msvy94F9NbPOGp137C0tttzxK1NZiYvCuURMyTlDU6Z+jkS9HxBoQgDflm/41lfVIGBn0IUdMBJ8TMhI41GNgggQCCjGqI7NtyWI9zIFOiICIRf1GJcnSx6Uvczqea8BLmTx8dJvUZxgB03yNeSLOVAGMUIDzN9u4X15pTuBf/CctZ0vEbTpS0AWyCg9YywaOvW82L4PvLuNQI8kJtHNdZaNpGkdVBJQLpUrhflX9eJXf02XDgKnfoLG/qM6uO/d2PUDWpKgnuLUDZt/YGDJJlYxVWb+ls1jw7pN7EVsBoWW3Vj1zqO6+OB3av+eDyuNH9VJO6E9KbIJF4WJvUjkDUpVr1wiu0KqSYggSYuT6zjTUkQKJVvLSuMlBIdaieC14hap7zcyxpBnOEtqNpI7kuvBA6gizjXaVzG6oJ7EOGaRti5xRH5y7I6kgGPFqJ7EC1bQRiGYRd97au2S1uGy5nFPyzjlebtuRFExJ5laCX1nJJqhh8nQh8l1IVbRopTue1IPv+1TevCRD+NwUykZP8V9Xe2zfyQZ4y1RnkHnH9c89Uw5oIC3QkL+BrYl75SgoZPYhI26mIvV5Z8/s6Sf6N8QxHZ2R7r33rt0sD8bNpFXX35Ba37WnHAbNp1UJB4R7hLyaJHtZiiDwS0Jh9u/Y1iPBUOQaGZzDSrQb8vmEVinJuDUPBchywgoRhJuyO1gb4qflfCA7oe2TtF6KbXIqpP/i6NTsgjzTTU1MtZFVQqUPYF7TZDvWpeBqXSbqeNQhmCSAt/IGJPCa8tsgfZAn/Nvws6SPA5AFvU81FsSKDPTmEN4PWIOp6PbKKC3UWWq4KmOJjdLt4fsmSb+wQ6pgGrHRa23fcdb9N7H3035Vr3zzY/rPe94t558x7v0nre9S299+E168p1P6kPv/aCeeOu7JBKPBYkYJo3cd+H/bu1fuEcHF+/VwYX7KcGFB7R/8UHtHdynK/c8qvvAlSs8715UxNbZO+DNaYva3Z2Bqfb2KNn4JtNKrgdDxob9+uYWSGTf/qa36MPveb8+8J736SNPflDve9eT+gB4AnrfDZ1PvfO9eurdT+qtj72FW/6ZcCTNlw30FtwE3aULlx7RpYuPQO+D2j98WBcvP6orl9+k/f2HdOnSY7rvvrfrgQfewrv7FMJMuQ/YUVDNZj0dT3Qwg9f9fV3Y2ydhnGlS1qrQWeJA0HJY2Zvs6J1veRw5fUDvfvu79PbH3qr3vu0deu/j79T73/1efeCJJ/T+9zypj7zvA3rTY9+hMlaacwtccuAMox3tHl7WpXse0oW7HtTh5fu1e/E+bsuvDDK9cPEBOQ4P79HOziV0OlUmvm02nSrmqdH9jOTmYH9XFw52tA92dyZyWU7Kiv2j1YZDK6FskNF3ffDDev9736+3fcdb9SQyfd+7n9KH3/cRPQHdTz3xPj35rvfqHei6CrWCxwiNZMhkMrtLly89qnvufTt6fTM0PabDi49q5/Ah7ew/BA8Pov+HNTt8QIGDfktSHosCPzPkGAZ6nL4rlw505dKh7rp4KHHxs+L2ccQtYU8SFxT1kQ99RO9Gbh98HzaHTJ948zv0xJse17vf+k69B3jpePzNb9eoqGUEZ3JEZas1nl3Q4ZX7deFeZHnPY9ADnYdv0YULb9b+wXdo98LD2j/EFvfu1mzvomQk0yYl4k2speluicxH8DWinOjK3Rflvw5MJjX+Zrh9h69N9OZH3oQuP6R3veUdeu9bn9BTb3+P3veOJ/W+x5/Uk4+/m+cn9O63vVvvec9T6HFfREDclrU4/BX1ri5dfkgPPPQ27ezdD10PaP/Cozq88IgODh7l+VEdHD6mC5e+Q6PxvspiLKEJlKCAnEajkab8KjGbTWhP+A7zXbqkYU+qauSRNaHPY488irwe13uR4Xvf8jbk97ieePvb9MTbHoe2x/XEWx+X2+S73/lu1dWYG85WTZvVNwld7SGz+zWb3gse5NnxAPV7NZndq+nsLs1ml3XX3Q9r//Au1di/FZViVeJvY/japX0Pu9iBvh3NdqcqRyVcGHLMihY0Liu9A9qcjife+k5oeoeefPsTep/b4ePv0lPg3W9/h5564km9Bb+elCNlOBaJ9KjeQw+HunjxIR1ewu4uPES8eZj1HtTu3kOaAZft/Q+8CT+/TyPoy+xTPbFYUFHjMzs7M+LBHjLf0z57i/vQqAoyNoyMXcpBQv3mRx/T937wu4g9Tw6x8YPvfUofxH+ctjc9+JjeA43f+cGP6J1ve7vqWGnFjbKxVjmeqaoONdu5XxcvfYcuX34Ten0EOh/UPjHoAr4027mXdw8P9jDbuSgrxwpFDUYqikJ7O7vEnF1dOtjXxf09He7uaocDVx2DsCYJfRUKetfb3qkPPvUBeQx0eT2BXb7zTW/T+5Hdk+98Qh956oP60JPv01PESc8NEntcS0wgyKkMhl7H2plNNeYgNypK7KfSzmSsGjmNyDMn1Kcc+KazkcbjUr7XlGUQnnMGCnhm+yS/QMLIUBq0xYtvz9ep+5ZX9oTZEWNUCIETZxby0mRizE09JvwSpyEhGH4aSLANEjmC0cUMg6dMCCMjFMdQJ0FAXspIzIOPl4qMpa+CxDBGkHQQNrKDzZDhvJDkfYB5v3MYwjZf1NHJExF9C59MwrYJC6UyK63nOihbbsZf1smLfyj/F2baPmkTr2h26b2qD96iRjtqcJhAqAsYZcXtQcn6A1mQRoRVErKA6d4KpVDohBu1XqWqyS4OuieFCvkyCAGUZSnfsMhd5AeYnolahJqZvyh7WVpw6/ayRrZWFTsE1+FslYTTqajVWam2M/UkwiwlR0O3xeKYG4KlyhAx+imLIcDxrsZTgjR9s0nEWC3nN8VxVURDVejI6YB8mdkAyTD0IPkAvdEn8SrBZ6dklKA3pkNpPfz3VmrJLwrqSqnY172PvEcjAsXxeqKnX2j06lFi7mIIlkJmA1jzjVb6b9XmAagIUlVIHgR2dqeaTMcknx23YqshqfBNO4Y0bD7jCp0FQze9Ok72mUwvJ+wHW+m7pJ7rhDSgIbZuVBNAIrJNfUPijj6xM6620MtYly8eand3hz4VfRnL4dbMFFGEHyx7nnvmn0xH9L2gvV2SNhLwBbeaLTcFVRmhuVTBGlkZW+g5dG3RYZ/u05YlQ7bnEHbnCLQ5PFl2ejObAIYkMilBDFpIjOsJhLVikFoOeesVvkIWUheRoD3ThcN9LDtgwwE7kQw5RG7PgpesG8Gl2YE+/bFP6Ec++f369Pd8Qj/4yU/psx/8pL7/u75Pn/3wx/W3PvVZ/ehHv08/+L2f0Ce++7u1j22PYq0ilFIx0SGb75X73qy7SFwvPPg27T/4uHYfeId273tc++Dw8nfoyl1v0pVLD6G3C9BdqIcG8Sk5EUxnpt2dAtnV2tklsE8KkT+oKJICsWSfDWFaT/Sx7/xuffrjn9Qn3vfd+syHP6FPf/Cj+syHPqb/7nt/SD/04U/pB77zU/rM9358SCb2qqnKWMhIoBUvaHKR9R96nw4feFI7d79LB3c/oQv3PQV9T2rv8K3au/C4Llx5XBfvelyz2UPsR3v45xRad+Cz0JQNaY+N5xBb2JvuaDaeqC5KYXIq8aUCflyOvrn94Kc+o89+5/fpB5Df3/qeH9YnnvyofuC7P6OPP/UJffKpj+sHPvkD+vCTH9Zde1e0O9rV6cl6sImi2tXepXuh6zEdPPQ2XXnk7dp/6O06vOftuuu+d+rSfY/rbnDPvW/W3t59snJHMY7V50hZYgfjwVb3D3YpJ8i60Ai6+7YhdnaKxKFZNdH3kER86js/qc9+xOX1ffr0hz6hj773e/SDH/mMPvZ+ZPvdn9Sn0Psnv/OjOigOZLarPu3LwgWNJw/o4qW369Jd79TFi+/SPrK7eP+TuutuxxO6cu97dN8DT+nee9+t3b1HFcsLSvwS6n7ie05BMuG3jTNuRHfAeDxG3jNlfGh/dw8fL1WXpb4Pe/zA+96vj334e/S3P/wj+tsf+EH9yId+kPoP6G9/D88f/WH90Me+X5/9+Kc1RgZRpfou4BelxtMLJGP36fJdj1Aiy3ufRKYfRI7v54LmSV1G91eQ6aV73qQDDjqtwvCPKjVaKsWV4mSjerfTaL8lFnbQ34jwQAhOygRvtloSoD099a5367OfQH4f/YQ+89FP6ge+91P6YfT8w9/9Wf3wd36/fvC7sMmPfUbvescHVNUXtFqXgyyz7cn/PZuL/FK7jy0eXnkHtL1XF6Dz8J73af/up6DrAzx/WHff/5RG1QH6LZSyyeNFgM3RqEJuE812xrrvvrt06dIUO5U2xJzF6akaDvzTOCXh+pB+FFr+uw9/P7L7fv2tD38WfEY/iq5/6Ls+ox/+nu/Xh973IX3oAx/UDJ8J6KcajdFbpd2Ll3T3fW/RpUc/qcOHf0iXHv4BXX7kM9jlZ3TPI5/QvY9+j+5/7DuR8ZuxtbuUNWZ94hAxFlJVVEHjSYWsdgbsTsYao9tCJgxKHnsqko3v+66P6TMf+6S+/+Pfpx/87k/ph77r0/rhj36G+qeJQ9+nH/3Ej+qHP/Yj+szHf1APXHmTSu0gk0NZeZE1Lum+x57SXY88pQsPPaW9h96rnQffp+lDT4IPaPfB9+jCfW/VARcD09mhQizVs36SVBCT65G0s1Nrb3+kvd2JptPR0E6glFKW07o/2h/k+COf/iF94gMf03e//yP6vg99XJ993/fpEx/+Xv2tT/6wfuDDn9H/7ZN/Sx//yEc5UN6lykpoHEs20mT3Xh1ceYsuP/iE9h9+t3buf4cO7nkcut6u/Qfeod3Lj+ju+9+iu+7/Do05DOZQqmHthjxjw03/lF+zpuOR9ndnyHFXu9OZJhBeWhx+hYtZipI++NT79Mnv/qg+8aHv1Q+ityUowgAAEABJREFU2x/8zs/ob338R/TpD39SH4fOT+HzH3//R4n136fL+4fkLKXuunBJiYuDmrl2xhPtjqcaEzPqMmpSlXKdVXWh0bhClzUoiTP18FyWpYqi0J0f13syRGf8ufPFt6kevrV1g0KIGhJegkSMUWaZzWGDsfc4tUgSavqY/JYt0Gpm8s264SerRKLnwnAazIx+QRaD/OOOPATFQU6Zeb2ShiSNfd+7UM+snakncP5NtOk18Dfmw83f9bxjYWihF6/uHMvjX+Kb2HyraVanI7WLFzSt5tKrX9TxC3+iy9zuXD9a6eK971Vx8Lhudge6Pg8yjHfiBoTrRDJN3yDFxwOomclozyDlQm0qlcuR1vSbr5IWq464QJ9YqzAMy4UH++wNWuMIxBVtuDlsSdRKrg37zQ2tT15RbSuCQkuyt5EC45hTtDTcusdiphhG7stDcPLEbMHPfgGudrjpq2uI84nZTCc7F5W4ks+sW5CYrFY3tZlfl7qFYuxVDMxkBrz2G3jELOCNytnXk+2tM/TKyDEHNhLGk9urN1a3SFlpcnBFua3V2p50+IgefNP7Carv172PfUCX732HkqqzGW8XZiYzu93w36hmsOo3yP6T2IpTeo1M7rq8q3vuPtSEgNCQKLfcMrT81JrQialXwAaLkOX1yOGtQh1VkVUSpYrYKSILUytx8t+iVSZhdhg6qauo6aTW3k5FQA7Mo+Ez3IQQFANEReTnbyL19WKuoKzdnVKH+1PN2GQKdOXz+c/+xjsXlfcJQXL/dQQk6wmJXvMJYkpawhnE3KaCOYJJwXmjXqDHkoYS3srC1HPTvVr7T8itptOa25Vd7cxGJDOmAM3GweMc/lwpYLNRI2x1cXIsY7NO3Dq23EAGblNzWvPT5bGaZi5rVmpXR8MvPLHtdMLPrT5X12U1/OQufEhsvAp7kgHtS+FAORwq5QPqhwrxQBb93QT/isKF5LwPkGQhKRZJJfB/LCGGXsZR2tDHcj7XydFNjYpSxo39Bn0b+jIuGorcq23nakC7mSutm20fbpQztMYw4ifWJGlXKg4lO5A66MvU00Wp3VcYPyDFy0j1gnAAdWlHm64mxo5V1jMlbsqMdWKQCjPsKAgzHJKHzBoFlHYbDm78ApFW2BLy84PXkp/1m3YFPVlVW0jrDjluVHVReZ204Ofq+fEcO94liZiqGu2oHkNX3JU0VZenJHwjTHRHcjnqgPZ9WdxXShOlTSTeRA506KFLSnAQQlBRGDTCErai1DC+18gqTdmwE/FtRmzqiWWZn5ArgoGxSbTIy5C1QXslU0DO4xx04+YN7HHEm4m6NJVcxwU0FlekeAm93i3ly5IhP7sk6aIULtB/T0031WoZlJjn1l5DXKOTzExDW9fJsM+OBKDlZ29xIJ0fnWikkqS6RgpjiQOuteiw6STkDdNyeP/NYq3SCgVieeb2OyXkbGPFak+h3pOV0Nojtx4aBX2JZx0gq32WmjBdVAd9vUkJG+y1IYKs1IelUlxIBfMz5aisVLpso8kPCv1qoyqbRqzdLJZcBC3V8ktct1lC2kKJn+UziXCHTexN9ljHYAPJxh3mn8h1WFTYG7amvC9l6k6fy9Jp7aDXkS8qhBnvC8Zn0Lv4FGKW/2N4nLHx5Mx6Yt1GETHtzXY0rdBXzvg4a3IoF7RYt5YRJxyJ0tF2K9XMcLCzryU20CDjDF8rLi1a5N7lsfLiAFxRWlxWv7yofnEIr8hvuQvfE8XiknpsddMEbZqEL3YDnb0ytCZVZaEK2UWeipQUUq+CuYPrFH16/NycLtji1uo2a7nvtOu1eq9D8+LkRH3XK7E/r5H7Yr7GdzptFkmrTSm5fAwZRnRryNG8xA4NRFDsoccdbGGqspwqGNE0Z3Ue7zatZFkxCD6kIvhjlrDJaMZzqZPjI4VOKmVKHGS706UMOQW1KsixQtfC90Jts1BuerXzpVr8KMPj8nhFLBmpTbuSoFHQlrDHTD17fUcqoHmCnieUYUxf09YepS610NkiswSZWcFpRa4xJ2ECtOfBv12Gk4gmoXMzX6jr16y7RBcruXGks/i+Rse1oubXb+oE307EJEMfPleB3l0OhA8Vzrsjmkpeoj4F/MNLoxQ08FoWsoQ3yRLlG33tjRr/T2sL3+pKIZaSRZmZQpQ8CUgeVAlxxux7++4AWT1tAenEGDHWLHck9E+ZUGivHoHlgDBikNGPCWmxLYySV8ifZ9ZAmAlF+3OIURYKCRrk4wegdPpk0LKT9rmT1+XKCNvxwzPv9S18fI5ctkp2ogs7GNK1L+j0+d/TqD1WYvOf7D2g3Xuf0Lp+QDfWO1rlmYqiGown4Nw1TiT6CRuBLJXwEM2dj9Nla1q3QeX4UB6oE8bbxUqySqYCJqKU0sCykQx0Lo9YQEsYdFDFRmlznaDxkuq8UEnCkjatLFRSHGvFZtCGUrGkv0nrRjrGMY8X19HVSqO6IGGbynjX4bSKM42ml5QZ2yJ4C8yVFgSaV6TmBIo6aIEeYejI1SxAB4Ppq+zc6eyTz0ovqJOA5gG9EuMYrZ6xPXLoCL1tP1KKeyr5ebFd1NL+m3Tvm75Tj7770yp3H1TK8POa+X3eLcxYf1vlr8/8etD8rXwtaUVya9i6y8sTYze/yLI705Ibnz0dctM344bF8kbr9bGWy5tqNqcKyK+ugmLsqSM7ImhADhFdFkWvskwqSfaazUKWO43roIuHO7rr8oEuHI55J4Ko1JGooDAVweeK8oQxYRfuh5aFHktlEv8NG0NEDRcvjHTPXYfoFlmyCc9Pj7Qh6JmSKr9RGBcajwrmDypMCgTS18No87kdJQz7phCtF6tDax6gITntSXBOeN5ob2ekK5f3deXKLol3QVuP7cyxmby9IYHmOEDyTdqDraNS0JgYE/GXaSi1U45UJansg6ZWaCcUWAlz4OeTsh761uMZtyB7KqoZ8inUpTFpy1SbNNO638X2Dwds+n317Y66bgLG6vt6sKfAekK3Xb9R6tcSiWCwRjE0Mkp/zuic3U67u7sqoGHKrUylSPJq0Bc06aNG0DgAXy7Zsab47k49UbSonemOJrt7avJI6zRSx9rrdqRNP1WrfXWZd/0ea++raSdaNpVWXU37CFRKrGkSqm/50ysgO0MGIfWKsjOZSmPo2pvMNKlGqq3USKVmxUjTUKnskG0/1p52NGb9uis1pccEOkfEmxmJWUXfBB8Nv9JtUq31pgD1IMsGWa7bmfpuT6mZqeumku0jwwkxvZTHmZxKbDKq73v1iVjZA+SZ8hrZbqSuV4k8RtAj4kzsMuFkqe50pcxhYQrNZZtV9dIkF9BXqtgk7ZUTTZ02SYhWiX4t9G1aaFuXclp6HaB/aEHHbb9DkjklzlVq4bVH5r1qhbJSDAUoFUJQZD/xUkrQzaK5x/dKtRxgRvS1PjHHUh3JeMuBe9QUGiMTR82vdCMOMmVnKtF57LN8HxA2HIndSSUsFqBSgy7XyH7VTLXpdtDxjLaJGmy00wQd12qQecbmjXUjhxPjpJ4MOeZW2VqVpanDtwWNfcdziKoML2wb9NGpWa7kPjNW1IgYWcLOCGE5pqo0jSPWZb4kWVHI0EHnhy9soA8TYluAjqn6vKOU9tQlbLHbww53tG73SOqmSjaClqCcxCcomlEmpdwq9Rtl4h5Ohn32spxVY1ulIolyQ3Io1chpujFNzlA3phFtVZuxT6lbbhSQ42bZEI8KRfbPDI+oQZ3H/vJAOZIsFof4xGWleFkqL0mR5LE4UH8mS2ZTgN+SGBHRcZQpOK19p67dIK+NjHoVTCXzu+4y++UYWidWaAzqHDVm3xxhhzVl2UmTEGVtq1rUmXtK7JlMiAnEnvHsgEODabGJmq8LnbYlmOiUeDPvp1q1yA+fV19J+IlUSKzjMbzvW3Vnh5CMji13yvhPTh1y7MUAhSzNRmONi1pFMjQatVeM5T5To4+ZyqFekoSX6H1ipcbET489Y+JPya8JrdBl2tUSH9msiS3trpp8gO3tqfW2zUjtpkLXpmWHPpBHqCpF8oNQBmhqQDfIDkGi81a562UpD3Hc1/I47rHZ5cdI4mPEHgu5DB1jVRpDa9j0cl5mo6l2xzsaIc8a3zSMK/XMi127jgLPDpdHsKQgYqDLBjkN/cg1s7cpCUJ0+8Pz2UNy3Z/Vv11F+NYXDjKM1cyUEswZighZWRh036seGcErqCpNkcChjGIkDCeIfUKbdQN6tQTenqCVsym7wJkzUNKTuejr7QqMlIY+NlQVQpBZUAgmM6OR8TlTBvqhgrZVDx1u0Gb+nld8/TkxJ9W/+hfFN9y8eaI72uv18tO/w8bxog74KfratY0efsuH1ZR36aTfVVfuqJoWcgratQZjNTcO5IG4dP7JyaDXMP6gNUHoJrd3K5cLQSeA3gp1OJJw/gLHL5jQZSDaIxusFaUsJNVFr7S+obC5oUnsVNOvDKXqCSfbahftjITNq+mE7EVSuNHp/Egtp/lRZZpNa03QnSW5T0lhLE0v43T7alk/EVyrqtPy+BWpOeb9WiF0yLwfWDEzocih7n+cR3cYL/058xpWqbKAL+KyQNM08DeAqB4bmK86HS06NSRQK4KW8oxgNub9IW07SrlkzTzAx/7lwNp/uQHf0LusoopospzQS6OWACGSi/E4an+30u4M7I60C3am1eALpQuBYNE3C25IjrReHatdnajZzOVtqVtJaYO1tzrYHaOLUhOSYk/wR6XEZQ2+JHhukUOSmSnGSJvJUlbPjd0AAlaENqcveh/8LxpqZ479Wa2LF3a1t1NrVAf1aU2ifKz56bFW67lSjz5dL7ljDXSKnTLzUDfqhvMa7xJrZN8k4LtvV9jKSqldKOEXPeWoNu3tTs/WquRy8kSmZ4zHhDJEBQuKIVCaTHzw35zgq0+qYsGWRGvXY65hQNlLs1ipVpSPHyOQKbYvdNA3LTJdan680ALfEQlaKGeK5Z5UbGHFgUJ1KCsPsLopa87giyTCN4BQKsYos0xbKwu9Av7jscvUs0QrsQEiZHkM6YkvCE9926lj7UpBtm5VtInksdEU6j0BmlihEqPnreYnp/J/Icn/82bFxP0Q+YcoFYxm04njPRVnaLDvHk4z/CoW0AzPHJLMhB9mRSoxZiE+BJeAoCDLotEWuEW6odXJUpk4ywBFmSorNUYuI2O9tYgRkQ2xBLwl6Ulsgg7npyUur1bE6E1W35ckPLUUd1SPL2s0uaJYHirWhzKXbdhVrHaR7UwhjlSNxgpFqRCC/OMHQoSngF05In7A1xlRZs0qRFVFrQt7+zrcOdDhZEeBxKHyQMHOH5Fp2CQSsvXQXru+tP0gWmXGdzy2JJrJakUSdNkU2hzoOFT0KRTRcTmqVI8r0SAzuwWGD3Wn2WFm8DlVtCDj5d5sR8YiNboYsX5NAjjVBD2PNM71IMOS2FwHxkXkhU3I6bcoIffMmIQ+k8aYzUjBaawmErACeWKOJVAAABAASURBVPFc1DsqQVGO1DFXBiLhc2R4yySjQVGB/bHD11uw4TDg9FVlVIXMJ+OxJhX0hKiatSsFkh1TjaBq5hg7mEPEobJgtogNsk+mhA0FU2ZMQk7FaEexnshKp21EfaSiHilUpaxw+RXIpVCMJfQEmWVWSsry2NSqLKQY4HZEpe+0Xi45uHSK8DMd70JPrZL/1dj5iHIMRipU4y9Ot/v1CNsfVyONOUhG1qlHE+RWIbKp1kkDVlnCRAc0vbE3iHhsyDgon8mvCKUccCuToNN4hzKhSyAwR7SgCpkhEmjUUB/HWv4rnNNTIj+nr4Je1/PeZAzFvUTC17N3NtzkbzYrnS5OtCEmhLKS1cjOaa5nEomlkOkAnjvsZ/CrrqC/1HUw5LRFCTUqEHs8BhmHfUeQvwcpy+OPkrF0q5bDiR8YJu53kJMXrWLTqyKHGFsB/ZUCdtMSm5b8qrVYLNlHG1XTKTqFrmJHOewo4dtWXUC/FyBgH+yqz5PhMJ2cU/zBbaTHbnrif4GgYjTo1PDxdw7lXoG+G9Zac5BuOQh2HGDH6K9w2wsj1eg5o8AIvdYHmfPeJ5UW5LFqRZwsYqHCn2kf5mWVYBn9JfaSVsae5vJhsAYgJ4l33gfo1ifdqp1XMhXEx99vzxcuv7WFexz2fIbEppTZACOGE7DkPq3UcfqdstHPZmMlFOKGGVi1qqICAzPGnDCKjqDfEIA3617s48jeCDwBxccBCQX0wtBABilTB/iMyAPcd8ThH+D2bU8i06mldPTMn3NmNcmYJzNuC/FxKij+Cl/XrRtKwem+v/YlbhqekzBII+DvX3yHbO+t2mhffsuMP4u4SOCR1EuBh563geWNJp8L8cnF6Tx13Jy1KeiUTeeEG6ATNkkuAYT9wiNTdFnkv/BOyXwdASdbicyyuq5RSAS5+SsqulONcyPD4IMRBIo9qRvpaN5rvpKObkjzU3FCX2nDqaAopN29iXbGtQyDd9pcVgpTaXyocnSgjhuAnuRwMkokOi9LzRF8b1hzQ9nCjX9hbNBwkM/h8NYtXusIzru/D9uXQ3/5WAJ0zQZucaSOADrbu0BIn6oPM216eKl2lX0DGUYYox0UfM1MZiZZ2kLnH55xzvOnb7UclYUCNt81S/XdWsF6VWWgTOimUwidRpVpf3esSxd3wZ4O+DVoPApiqOraVJcSlwka1QImv3kej6LGJPAXDmbaZ+y4jjLspSWp7ZoN9VY1PlTAogc5nGsbjCUkYiDTJ6njVsdtrGa+iE+2jPXxVSUdHkRdvjTRhcORZtMIPZ1EEt53SyUH/ivWFPbzDVAjYYDGbYPBf0TOZdQZ/SXzjbSDzzvPhwe1MCelvlezXqtFVgUJ44RGT8gyDpHFx/UFjQhUZkaDlLp+y1efhnqHL+QmaVTULN/JN5Ju06Fm+uMTIzaTumY9Nuqd3X2t6bsmttBFqyZrSfLGr5nYeqlNF5UC88RKIdZYRRDLIErmwygLaIlkWs6bOY3EL48jDsOfIptaz4ZR1IyHgSh0OR5vN+2i1Miien5xyGzCxsQGR4W3l5XGHNDLumDWDTdKcy3aE22Qd4P8V5sldC6hb8P7XoauytJkoYW2NWWjUGwUwlpi5/LYYtAqOBjkaYmVevp2mu3saAxNngDUJAEVMSKTxG4WzI1QPAkvsZY61hpXNTVTEQ0bjrKcNZvNVFdj1fVUFQliSrUabnvX66D5PGnNjWXTGfQmLZtuOMyviOML9NSgDxxBMmMuCugLyDXIaLZhraqu4aNQgmRvaaHLE4kVG/bJzRNikGlvtqc6VqpDxZhiODgIPqpgktbMulQ2fm6Pa8UiKRbIzOUB/B/BaznoNdjcmsNtw4Gw61dq2iWXPgtExuGS/YCJBjvzPaz3AyW8m5k2JA0EVOjo1K5YI2UV9O/XjMOurDd4MwX+Z2I6bDwznppClAx+ve78ZcYJui2MZKHmXUGSuCGxWanpl+ibGMzB+zbNnYSd9V1Q3xhJVpR1I8U0oRwrccu+s3uoEX5WEAswN+JkryU38i1YLxeDz7gPuf3hcgq9FNGL4ReJWDAqsoqiUU70BaFolfHtxJ5WVtS6BT60kP9Leiv2hwb+MHnoFj7UKZlrs4SXKP+4b7gNRmYpg3HIPJXTMsJHJpOpxiTuE5J5wVPjm1o2iX3O+RR1A4HnAN92hjUbH64HL0knJGQt+7r/Hza5nKzGcMasXPeyUadY4RsgVr2Cn9JJxpwep0voLsH78C81knUVTruZrDD6BmFc8r5uA0GmksQv90kO6ySPO3KdU4/oPbBRN2v425yg/Y0Se24IDT5TaMqly3RaqkOvA9KKoSv8eUNus1JDfG2JzTnWyHCipJK1S8oo/4RgKqIUseHA4gYfKF2Bg0y0IJol+HG+CnyjKurBP2ovmatSwaXbSP0CeUArU8htsCxrFeigIhbs7nl87Ik70gY+V9gEubk2nGI2bdCmCSrKmayYQMdYEVoFpy0XDg4Ew2OW27miZA7L8l+wZUaDqSb27O/vqyxHqqBzjO579x3W8rKkrQylHBM/mPRSaaVCCPJPT3LXK8v/fb9tU1JCigOMOvmW68zjSkHciujS4c9GT4TENAlsv5niHFS/rd8th39VEnAOV6gHlYwxJ39groF5FJEQ3IZT4Jjrup3pWDk1anmOweQJB11VFzWCLjCMIHeqbQLeqUU5npBnlxvSyszv6HFO9ONDlWnvOglbOEOnhpsGn8PLzbpV787W0xGjEUmjoFlDGeXzDRP9Ff+4A+xhXAEn+soX/0BjgmCOEx2tal151yc1X3DbUh2woRdCFCInlh8sikIqufHaEFHcYN2TnBcXXw+tXib4TVj0eGcCuaWW/AR26jdQbORdSmrhbXFKsKZsfNNjw2vh1Z2iJUHr10dq569Km2MEtJFIPDa+abYVt9W9Xr56Iv+veB0drbn1XiO3NSbdq0ZXs+lEo9II7jhuFqbvjlRK1b4C/HSc+v3Q5ZcZfruujuTbA4+1bERpK013vm3N2RtqxlzCYfwB9rzgXWAzCTL0Yug20sflapSsSrKWtEMgyxa0WmfdYEPePThgw9nVYtUr0T5M9Ff9c0bPX2140nK1UEKPFdnsqCxk7G4dt8Z9j8wJDAXBoIhJwXqCaa9xFbQ7q3Xpwr7uvnKoe+66qLvvuqQrdx3qyuULunKJ8tI+9T3q+8y9YZzkPuQo0IuYNzF/360ViEgZ43F9ZAKo8xE9CMWokqgYKXsMbw2dHux9/GgU6NbL/xlFD1KjWrp0caz77r+g++67SDI+EewosfGaJ94kOMaGzO6DMTTKQ30z1KsyqIan2ahETyNd2JvB20x3XR7rnrvHwswVWS6nPMTjUR01GdfQLXxhrQ2JUYdz9Dkpm5BfGBBiVCwKITiVVaXRyIN3Aeu9Cgsq2UBQvnwzsVhiu1kbAkFRlsoK8n/cbLlZK8SoiF4K5opep68H+gqiPPB3yKwXtm5BHr9cRj0JhtBXxBgTJ+KeZMrfZfzOkmGrzBkrFbFWC+0+t5edByN0seaAgdOLfVI1CW1ZVvKP+6aYe0XS4/XleqGqMvnrkrKqg4Y1OWL65mJR8jJQOj0t+u5IHrlSV1F0Kkk8MgegxJq+4SFBddjGOS0N8shIY4UcEjQ5X86H0xkgaMxmZ2Zq6edt23foF3uO2JChk9XiVH5b2RN3ohUqY80mOiI+VCqLkSwWsiIoFHFAUUqRutNeYPs+53bdTm6nDpYevhmFd9zOoQKFEDTidtD7xlhqgr53p7v4PzoMpbJ36iWyGWioEEyS27XZRi6PRJIDJ4r4n1lClw18bfCbAhkHaMpy2mpsFZWoKhJW0g3rxgjtrO80sMJAp5dmJtetLEDbCDms4L3QlAOe22BdQlfOSFhKBKyEFfptYIfPeN3chpCBCGgJO3JZCFuL8BelYR3XeVFlFSX0cGhw/RfYXRFMRYgaVZVK+DcuHwribmW1RnGmUmMZv0TM53M16GbVwi/6SszrKKpSdV3zJBXQH+GxjAVzFooWBbkK2HNJJUBbz74sLlRwFWX26Y7DSoi9ArQYhmwc/ELsoLOX211ZJcUqa6vPADOBusn1N/Dp82JDu4f7yCdpvVhofvOIX6TmyD2i3yk6gD5sYCCS+J+pO3pG+LwOl7+XzktVjpTxvyIUDIEH5NrmOWnpMTjF5eZ4zpxyCdZKxGFMUQV0lCZ4zsgsyTg9EJJpLyXmCOgoOuPB1OHPLUl1ggaXmduEo7AwyLGwQq6PymUZK7SZVFeFxpMauWb432B7nTb8qjlfHMvlF1gjAj/M+z4QsYsAxRi1lOEFnZqNZJE5Yikzl2U/zCMlZfwx4ee0yqDLAnyYyT8dB2lzffI85AGrtToO1YE8IqrQZDrDdqfeFdqyhJ0n5OwHtBN04v8Ykx9WqzqorKIisgoFJSjKisN1UoOPIhYFeHf+WV5ljJpw6++xo+UWPOUscnwxNWuYUNOAJQdWj0cb4k/TNDLmSOQpVVUNNmCM8xjQkbeFUJD4b9RldFREVeMRh5RWPc9CN44+aHjfq0cuGRlRiv4mWLMBiOLsXdK34/MXXRNW/qJd37ifG6aZ3RK693LnyxiMG0kRbQiCkRP2hQsH2tmdaM3P2kv/l1GwO+/vCo0IPoZaRlhJSLjlpL9eJS25+V1Rsn+obaSGU9mapOuUE938dK3Tk42W/MTiP49mAlSwSoG5zKLMgmIsFEOlzGkan1LPiVsEMWMdMzZtjNTpdTrMTLf4wSjO28XHzGR2G94vhqC0WvHT7k2toOvmImtZkEC96cPcgs/UF5ehuZaf9MfwOjJpOpKIM1r0jToC5DFGWY15EaTT01MlAmnBvCw5fL1a1FBblyroDxEYXAI4kgxZbuT/Xdsenk6Ol2pwvoIkeHHjRa1PXtUBiWsUfeNUi1XQzsH9Ol1HGbIOrDnyJAbBuDFPSbp3d3fkQdoDVOGelPMgE3GTpdmh6t0rGH/NyX5XG/RYWaOj578ohZX6dq4aB66h1Q9SfcoEvAAfgZIu1Czz545vTIUiAonoxwMisd7jIW1pAHFNLbeVhgN64NrdncLvZuDb1zEzmW2xnTZQBHnAdvDwTb7pm7T/5ZpLNmCDqZSRIJuY0+nyttDLkdnIHCIpchhBY4tO4jrCuBkvYofM84DIOO+X3D441BXRJAJvT+KVulYuA98nStoj64p1jdLt0WGGL6Kz7PCghNzMTNH7u2iYK6NvI/hHT0CgIWAvvoZRjuqs/b2R7rnrQA8+eEX3339JD9x3ifKCHiA5d9w/lIfD89137emuy/u6eGFHB3tjTcZRRRQbnwZf9c2hh27nx+WQkMN5ItJjl8E7099vNpAgm2ca0ECnQzEMiXSbEpKTYlUpY7gtfme8yzK18KqiUI4Eb27K16zn52tjXpFA9CTPPfKMluTJhvGc6eNlJKh7rOo5zGTeF2VQjOLDeiTKAdkFRQ2wUgHn0gMjAAAQAElEQVSYSqWuEq6qEGu12HnCV/xGyQ/Fk/FMibjCS6UsJTZ7Y46CzXrNoNnO3jBmhL81bNJGkgAXqLKhf4v8ggp4FDxH1j+XHa6lumBCT+7wtUSCZAE6kWkHciGpNCWcKEVTqEt8tVMx3LAzLphggM0sK5alGmTSYgf88j2M6UgKVNIPR+zRgrFWwTwj4k5pQeLGkfzQRSouRsXSiN20GWSHbWJPG+SasKMKYluSeqcvMF+AHzOTfzL6Mt+decjQZEWEzqSOHT5QF32brmO5XhVJeIOufbxigPbE66DERh4Kk2Enw0HE6YaoDC0RnoIlCdvv6Zf6jliSVeAPAR8VSaYhQ0+I3BZ7dOWxfqALGgPri77+zu2y9csMbGEELQn78n+WurACeqEZGW3w34bktKVMnpBWUo8fN6xh6KJDzmUZoVvQm0HPvpDkOk68y9At7+sW7nokmcEYZE4DFyuGERUWsCD47aXst69kOkGBhKlSQ/+yrgbZJHyqJmnZoAe2UWGWGkSdkR0iScjY4e3OZ89PqdF5I6iUISqzXrSsCnozssrEr4A+C3QbifV9Xqpz20tz6GskJeyoo5QijuMy9Aefu+PQ33L7XsZCPve4quXIyDDhB8N5Cln3oI1BXdAAp9tpzkzUYQc+r7CZNXYwdh2QcI6rsVwXkZvmENas7ZcUALl7DI3IMliPhDrs1NGrYI4K/dashVrUcwj2GNQQQ90XBh8KGUbE6Iz9dXCXB/Rwm9CB09Uri/wRkjKtpWQRfXqPqBAK3Dah26gC3zFGR7dH7DS6ntB3RTlCtkQyGRPmFJjLYcr+bNp+DIVBmw1zZNqSXL4pbUsaVOCbPfrr0CuLy8xkBXSAHrvv3Q7wgWySoR/nCNNRYFyE9Bg2Cug054WCrWTI0/B9YYfKSTFIJX9iCCJ5gt4eviL+JPblzbCWx5qeYODw2ONlhw210O30bdfGBrhtdx3W2GeDnbnfCbuMBZKAvp71LBLEQuQ2voOKNMyfg8nndECsLEoQOyBAV0Af2xjeqie2J2Qr2szod/ZFrHKcPVKEM1B8m75OwX+jpc+nzjK5MQZNuB3b3RlrNqloa0iaTxTp5gaVMRR3NCwXGwqqKvpPIvpndC8cPrGZJ4w8I+CsjEaZVdOdWuNxqRjpm/0dnXMYnsuypix9SrUELGyWuSX26aFEP/KKmcnMBjk4LV4xs1tt/vxGCBjLlMk2HBDatKOFLmr/wSelK29R2L9fx8tCfeKGoosyNi7f7OEAe+vUYmSJjTuOx/L/I5AlgSVgZJalnr64sMYEwDWn2A232h0B2J3ezOApwkMxlJPJTGNujEoCW1WNuCmJKrmZtP5IkQDZN3N4b9WmQlZfkBWHCsWU8ZVKEw60km+OO9OR/B83GY1GKizIg1MhydCdFUEpBCnwbnIoK/fV8FNziFIdNsqbG9LmSAVBpmfzcz2amUJghhzkPHlMM+Sl13yMJ5OliE+ZIkFo2zcpoksjBLqMg5dA1kNPp2Ee6yRLkhwU39ZveO3qzsRgXNB2TiflQDcycpmK9+Y8AsHbUKcceKKvBr6SzGXmfA7okFMacP5+W26X9+Tx1vNAw7Y9sNa2lrbFMFdClkliQzW3FxCAEfKCtbS3Cl4HdvbspUF/AF465PSB7PSelV7P6uQB0Zwnf+fwdfXaT6LNN9tzeID0zeH8eagbEgKZoeegKhEDegtKVihjfT52eO99B8CfEnx2A5zuwKbiKCgjfGhA0iA7aJHTO5TDCnf8YUIkIs9wB0TeRcZJw7q8Pl97eObt8HxWDm2v68MrdBkGnNu+Df5CRygO8LfFtk9gQrc0fzv09wlAOtM1r2/R4nLzNe+UY/K+gGl1Dt/QzpHgO53NBVf09BHMSvvWDxMS6PHNBKStbXZUGiUOkQ657d4J+RzAgPxzxsEZAQN9MDTQy2vv5a+o3vqet3n7OU/nde9Ebo8MtaXJG5BhGOAPxjuTf4w2Z2+QYxYSBrTp7OO9fP6zx29a+BznL/2/QtKFpA4ihpLkbytP7B+e3a4ycUvUB5lax7o9w3vKJJ/L4fT6+i6dAdDnMo/4VMBGI/YaqEfsM4A4JGW9EvMOsmDGBLw+wOvA+fFnLx1eP4egwDilBuw5sj84DHkYdafHITSu4ZPonZBlkus4Qo9Bh/7cj3Pzxp2cnpZ9pSEJ8MT7PAH3dscbjTqn6ZbMoDcMPERk6TBKg84wwPkJ9PH+pjTwsC07iefMX4ev5ziXzZ1tr2k3yfswjDIoK9JQvw4lz45CLsvIvubg/CJH1Uv80DFAUCRknICX53PrL/A573tn6XWH03wO97HEfN5OcftridVJvm0NF5uhbr4fAGGzbmdbZGR5RmGWXJbxrPQ5fR0vHe7HvNLQJsmfHYm6v3dQHb5e937DA3+8j8P7n8/h7x3+/EZg2P9lv+G/FeXnAS6eJcUJZ43cEkympWa7pUbc9gZuCtb89Jo5qZRF0HRcaFxHTloSh0NtllkjEtAK54x3oCBxrbi5GY0KEnGJiyWQ5SenhDt4wBPJn+HYjp6su+EWhsO2ZHzhmj1bdFGgj0N3fPKQEIn3dNY3//jbQkH7e1f00Ju+Swf3fUDV5cc173e0jjNZNYM4ejRS5ASvtFK2U3VxhVEGdb52FXWyWsjp88Q34hC5XbORdAMKkp+IIxgB2NzqeZ/gJ3F7kPuklnk3oONnm4wcK/rFbq68uS5LR6pqg45KbZjJxhd5O9GmDUp+m7NeaUwUmI0LEu+xxuNaJQmzdYzBA0pzQfUK3Cp1gXooVcBrJAFfrQPpTqERN4vd4qp0el2ByNJz29Fw0g7M49DZxygdg13ItSS5M4nAKAXZWenvjfcGpUhIwVoN5ZAYNtv60AZd6pnVv4E/56D6Rl/kpjfCG/X9C7chRzm1guLXYjuFc+hIPAJfn5r3HEb5M7hVv2MWb3MMNNMe2HhdNsNwY04HDx7A3N4dHqRuYaDLZ9iCrmdf6GA+p8GxfZvu6N1RvxMu8zuA7A2bDJQB+Wf8Wn8Wbq11tvwbFE77N4B+cKlzfpzPHhXfeobKhH1mkLCKDIbS4GpAkvCbcxi0Or0R2gdwE2XUZZ1y6LZ96aOzD1OwguR26RDz01FeZraq83W3bTSffZNJGdxJq9e9zd+ddRuKgM0biYPlknVAqmWpVEjVAMuVBtBmw7taXoazuijFeEGpz32OLKcBHzPgdYfX3wC3E8VOicRxS2ca5M6w21/kZPjkFi0r4pfYgM4QkKXj/Nnl6rBhzO1pAsQF+BbyTOguU2aT/jwkpnCc9xtkylhDVoYcHIEyICvHIBfkKhJLh7eFFJHr/5+9c32S3Liy+7kJ1KvfPQ+SK0q7WlkO2+uNtcLrcPiLI+yvjvCf7r/AnxzrdXillURqph9VBWTu7ySA6uqeHr5EihwRIA5uPm7evHkzgTrIqmkSZ8oDuCzwJfDJUqTpRo7jO+vx4GNSwW/r2Zc+TLw7DXEs1D2MJdNGstdVW0weccugq3Bdqn5sqPK84xs+hiGhI0bYI3skMQ+IkraKYJcyAfKO8UDAs+yz04Z9EwdDk/2o8YraozLWJshrrN8Ql9UjiFiq+ma/ltQtVXWJUQIBUu0k04uBOD5rHbFSqAD78Ahp8Neku0tJlnzkaMIwBuwSX4JTLacixYjBh1bRn4LzI5zi6ym+rhSMIbEeVO8RjQc265rspDCyjv0qxKaCWNEVvmNKUn6CGmt0c9kol1NguUFxQMpr/FhV2I+mX2hC4uWm6VvqGgWdeKw0rD04PyBRl+RxGqIvFA6nfZ4y9q2GmwLHb8q77GnedajVM+A5SV5fO2bI64o1Nt7Hafy8jTFWoYw/AHk8D/bVxiZ/Cn5m7g/nS0jvR6bZAI/fqae6tvGApIxdGr1zBmvxKcSIBujR8WBP2HtU9SfPpD+qR98YcthGEAR50FXadFIQMJPZDlKW+cqliV6bdaPLy5VevThld+yehbuV6gd4T/OiUCHfc82Q0h6C2bMb3LGD26nr98CyR2bK9hBwFg92Te6NwoLq6Ot+e4u9jP0OnR5kwVMr4K8y+R7AKhFdshjtK0nqosLp94Jxelf67OInev2Xv9L1X/4nvWk/1m92K73ZBsQXwktovECTyWgTUsryjQtvFvxZbGzrjjElvvZbrloF8Wzwf9nQkK+j69d9DTeFCULeKueemFGnwn+Wg989xLspe3aiicX+D8r3kOFyo+U6Se1CN34IrV9oVxbq+c5swU21iDu9ul7r8mKlFd80JPoefn9VFKzSNjUKbApfOnrDeenstVanr3W/T4Sl1ZIHWHf/mfo3/yw1RSLvGNYXGuITJbCR5BtWPmLw2UmDbrCcKpwfYJ1MLDraDlLMr7UshZ8DrG0/LL8vuP+gcwNxfB7GSlxqea7X6RK1eCp7KietqXzMD43GjEWWY2g4903h+QnWv9u7C69D2X/gtDHEPCvJPuU6P4l5iWdRFDZUdbGKHa7j6ZhNGIsQZQRCHs8xjuumestgjdl3p23RcvDTLaTgpaXma/9ZTlvfrllK1jOomk5s6hia5paRk7RfkyrZurbjyITrjR6HWP6HsRzaoOu+3SYqeVwq8YGcIIqGiLBRLPGj8Jor6ga5xOVFReJeDurTaG+SUz8Uy/0/xVQvZZIGKTtDzmcZ+81It3WZ4eeWiOPwsrKTvEOGDferw5E1mCqUGAh0fB1AULDr8QnfXeY+jnFc5rQx1ZtMGJnCbDvEQGVF/Bb00krEKfNNiIhZ5rPH/TxI6ikXhDM57uhi5pnz8T3lubTSQTozIfAkCjkDMZ5Rx5bIGYh6Wqcn5Tad5LboBXNvn6L6Yx9pQ7kOx6TvNo675V6Of8KkEdLDKqVMHMWFlsCn/feaNFxXHJ/aD4oQ1MxLpfAhO0agypr3emuILUAn0BXSNvEUYf8AM0CG06Wg6iGZp2IEVejUdYQ06bIfmfIJ1qhxqYnh4vCmMqSnq/WF7wmCHf1Khuo6WOHnAhNLVFsNayFp6t/9leCzE6CIznQOfla7Y5F1x6ScNqZ8romhjewbvmhCjd0QKzlOxFCUCRlAjotBTKoZYS1sZMiplgfuJQoeozDLhdLj0xrHefvpe8RweoJ1rGs0GLFMSHqqPdYNHvti8EwvibXqz/PAP8psxzYGuJUh2UZid18e/1BZr++LpSuDfi2/DtwPvREBKegrJKSv4jiWU5riH+I5+uT4j8lvKrJKnZypvU2y8Ly4DOZPDpRZrieQN6rEbql3vs8vW7242kDG+Whnt/bm5nd6++Z32m3fasFu69lpI3+4G/5HKP79r3fBFynUsDiSCST3WIuubQZ+eCeu0EefB1KfmDEjEn7yVrffZ23h+myEyy6Zb5gsGvqaR+GGut01ertb6B9+3+t2+UI3ca7l1afaQ3ZN9OkWLQxHo9yuwUodNyB8W3v8eHvPQ7RlnJDvPQXd/k4ny9D12Vpnm4WWBbi2SgAAEABJREFUyY/AjgW+hXTfqzAuQYhTFDV8q9BC2JfrVo7Nml3sdbtV5N+p3/1aTbpVl+8g3nv9gW7i5Epan2lzeqKPX5zp01cnOjuVVou9imPWd4oeX/CvYfdFvCEU+srEeU9//m2r1udaQ8DrGz+6LTdneO5MvlOnlqA2aRjv05gyFVQ8nL45fUP7IXwMBqAKvJok3WtAQg7QdLC+puSfWvoZUjQ93EOF8ZfguWlQ/lX8Ge6fjKqB4BzskhhPx8qgg9E4HVDnMrc/gD7LMxBlA2h0dCZiZ0SVwTpLB7hsiLmIOZAU3MMTxP0WPKAfoyiY6AnWMZ71iT7t06EPfZUjoTT5KDVZ9atculQibVs1jZbwtQpfxr5EHHKECrBMJRQHJNITGtINLQMkqbanA2yW6JWTb6genVz7t5aB8uEspPKTQmcNviRSg03HPvk5KfdFg8OZlSPjp5AaJDoFZAhn0UA2Y7RhWUF7239AfjRnoYc8qko4WVfvGAOhPcD+AHxDRR6HURi74V3yHIXxJ9ACywlBfkC1XzT0g9R40JSZEL3hDy9Ifkl6DlLWUxzWekhFbQWzcCSl6qtb1hjmo7zQS8r0XoBAEENU3zkLTnqMg8wqaGRAqGp7koxTanvJ69CgiYJnZxoRxM8QIxWH25YxhpKtJRXWYgW+lAkQY6frOAJNUPu3BBlbPkmqoeI4ztUHyiytY5DVMTL92EbBwDC+okEKKTzDL+sc/BjiXMZ4W4r6QbOjCwNRz1TbD30cpUODbT4zSkWW5/yR77Rvsup6CRVyEyh0LgYbtZS4UVR1q42qklCwrw2tDfpnDNnAX7949PCHYafdxhLtJ4i08OkBGo9gRIZYTwdQlli79Ihl2lo3fKmOUKuKHoWe/nt2+KsfvBw6fh4DH7i07ek3Iw2RNuxTSOUJrIUtF3tt2CfH0FDtjXWKj+UJXD+h+ozfLew8sT4TL6LiM188W1TvBRx2PwylgByDzSpd7v6RAgn9mIBugESjCUF6QNbUf5X4at+F7QMom8aAmTEOOkjbsV3319BnY8KPD6r3ln0Oqeadfgqqjs4pPkdFf/KkPfzGnRLX59sSmCkIOUsNN8mS3dfFolHThKJslcu9VHa6fnmiF9cbXbIDe37asgNLMV+tbXdvxt+E97RRBRxVqSkDUlFA9nrI5b6703Z3A97AF+/U8Ml2errS5eWpVuvwxi9tsmy5z3vtdlt1XVbfSxkHjadE0XmDRu89s7i505nuyok+8z8Qbde6S2vFYoMfS99XGoioxDrXng/NbX/CTv5SeV8gyFk7CG9artRxM9zcvMGhvS5O17o+T3p5tdL12UqXZ0udbFotlw3jkErp8X+nPWT9DW38VxPut4ydmEX/Vv3tb5W3v9eivVeBJPTEfJ8WOnnxkTbnlzo5Wev6YqHr01Dp3ijXvxSwVYvesl1pBRJjy8QoktTzrUS00jYXSSttIN+LxaX6Lnjwd1rQx9s//Fba3dbxti0PP95qip8Q3AzhZno4MklXGX6A1IeT+0nMiRGMkUauL0jUx5OKeqONsirQcKz9foT7H+F1b1Qfv9yb4gfPl6u9V8Oxcwjeq/BshX2dKpxO3I9Mbp2nQYq0wS2GYjrAU2FQcDgjpMfI5MsBevaoNqlJch8TbBtzlKuWOzHVOR2+HMH6DfeNseA+tjRSof8ixqXxSHKc8EyFdV0YX4ZEqH7gPPgi6g5w3QHW8Zo0slSJQ4fcsf6zTBaMVHTwm6R8WBpOT/XWneAxYJVqa2GbD6CM/fpBV2Wnguy5LwrKfo54LL1vTBL2rNqiOY/Ggy8uQ73G4H2yxkkFnah+B2s32IU1NI49j7Fyf+7bfvSp0wD7G7jfYOMBos0Afcnh9oNKDEJP5Vh8EAy5pifpeyDTys8Qp+1f5r6yf3n0M9f4darl1FVJPK1fjU0X6py07eKgkXEaoSqpr5KCSbY8E/m4qS9gLQZbSHcLKUjE0XiIpWdqGh0Gqq2ijG+59uV0piJThuB07PtolFmXPes1g15L5bLk84SXL6SbpqI6f5MM2h6D7Dun/Tdy2snoGyS+9MTMPg2SZz+GGBb9SZaZuTXEWhFpSsXkD1BWLTvUecxHzxTKc2Ri6bEWiXRds9zDLU3b8R4OFcZTFAUVoMORSeXaS/WlKnQSdg6g1v67n0x9pq6u2xBjSCOcjpoWYwj8QlWTFEcAn5aG04ZjPMnEplTEntU3QKRVfwrEZhafiZmNiQr7wHqzH/7C2LJrMveQLdn/Ec5WOG4Tpvi1ytzzHrdVJml/hhgKP/SFh8dRdQmj/wqj01GJ90riWwOxnsQay6y3jLXCg939FBr6/qqSdKEXj6GMsWtY7w2FVWYRxweIgyZY0wHWtd9PcdDD1jAftBnT1nX90EeqzznPV2LuhB+apD6cI/3RrrKwJCI+GZqCYAkSrC0iIIylQgHjBZkd1a6HKLNIN5vQ1eVar15fggtdnq+1bIOHzE5df6+uM7G+0d39G93fDTDZ3kH2CjeAF70J92IlrU8anZ4tdMGO+uX1knSrxTLhXafCzrc09G8S7r/I0bE93cPCTbQNFL/yWVikpVkpL9ZavbhQB3kt7VKfvxXDbKlFiiOkLYvolnvsfttov1soILYNu808W5WWrbrcyy8B5+xKn+M/7ymQYMnE+4J4+G89X/EycX5+ohPI+Wq1UgsZ5ymlxI1cwc3vf7nc738PMf5M/isAdZW2jQOjy1efaHN+QTyCW2wr7T8XTF2BH4l5jAhFECt8JavA9TYFccNx5mPveWZO4/Ram5NrFW46t1stQjdvP1P+w+fyi0HyG37OpDGEDWEppqQeDhf54dilLMvMHVZQNDJqE3zTF2wUJXyZ0KJhIHzil47hsi9EptZAfNPT/R375Ng9sVV9J5BP5RM1TfXvlI/2hTT8MJww6HJfBSBTjNDBlm1qbFeQtd46Ne15Noghux8ayVZAGgx5bJQl8n7AGZOtoG4AfXE/lafgwzRr+K+wkNwv3Y6n+xxBSVDZHCPTC/mgLo3S6aE/2k3l1Lk+0VfDWqvSaZejY7tinEapa6dRYdX3PI+ylni8kNPyGBlPmuDxGmPe7TGnEr7iXPAc4ZlVgNRrIPtCAqqtNcFtjClv2aDTFPm2BWSwx8NAeSRBOW1VDtiPaWTsSBtO9/jTy59yk70qbQ6/w9DUxyhViMZT6OB3os0EESfVNdFgpVVhXdeWIXVpBN9eem4dv+BDO/EhPqBVeid+NMLScGbEgBjjEMry/D0nXWYoaGOgqxHuvwKSU4J5OYpRZn4cy9xsZZRHMSWO6MufHXiTCpfxPEoybj2Aetd5PivI2/9FDg3/gC60gKEYDeMfsGBcrYLYiugLWdsGdmnveS/4WdK9MvAYMuS3SuqrLnNRWK+FTY+KsuG5CvIpRlbYT8xh1jT/HstT0F31wX5MwLyG/re4dTeguZNjNWCvzJq0LwOyaqxjkBlpYFiq84HgZJZESEililLvPZ7ZOFHHc5DWLPL9MxBvjS8wg0y1dSZqA3KUate2H/zYKadb5fYPys3bETcqjKN4vr0emOcC+KiS0bGWO54BRomE+xNE2hjyjiGuEl+NwA+eL6EHGb7/BYeJN0rpjQL4L4aUdCcj40fP+jM6ZMcLzoR906kDHottVth+sQ8TkjAkPHCvQ9priKigRrmIbq4xdHvfQ4osoW3kMe06w/WOt+F0ckBMuvNG9Zts0hmUuua472s/zN2xDPIj7FfgT4Odpgg/JOcrJHwb4FjW/hifpX15Dq4zhrqhbUjVbu3D/TC8BqSaTrW/hA/Cxxorp49Be5+F+oqQvA5d9n0j/TEOMI7afJI18+TSsgvqIv8Gu2OnNne9s2qZwAVkNfu34N09Qezk3zn79+BXVyf6+KNL/ewnL3V1sdIFZPQcUn1yknS2STo9bXTOLvnl+VKGf7ry8vpEr67P9eJyo4vTldaLQh/S6UZacHcHN0rwsE2NBDdUhuyaePO5rcJuhSE+iMWHTmai0GLH18sgsZRHhIa05YQk3cCsTdxvb2/rXxvxjrFNbPeqE43Qvpf8Uxf/uUT/5GSwLC0iqp/Or1etrq7PBK9md77TbstDud9S31EWjKtlN3yp13xL8PrFWq9fnOinn17qpz+50KevLvUxcbsiTktu6gyhxrje7LLu+oVyrJVOr9SsziDlS9nf+12nZpEUoEkLRQ587LXvCvos1VaKRvVoUhKFUiG7vpDWr3QfZ+rahVo+ffLtb2Sk/b0W7Dz6RaIP1CPToOjhZsnyQ98Phky9kWxT00EhyRKhUpOhzG2cI8m6mcAOkDJ6P5TTrkYZvfHNj89DrtYMyVo+eZ016Oda57RRM1/rgv0SD72NPtiW8dgUc/i4oOZo/qyshUeX4SF3VECyMCleS1U6bTD/tWz0BTXOYZwkpLom9Oig2aO8fY+jkik9rZXJ5weVB/tum1AIoBqZpDjyxclaJdbQZNhzY1D2/In96rdbC3vk9fh4OgbXHvfr/LHO4IPtTCiseafRrH2RPkj3S96rfiojfWyPVu+c0/AwPNQNneL/kI2afxyf5K6Gah0lx3Qaa4K800mp2hiLHwnXPyo4ZNzEYAZoPxSnsbOncqgdrtN4LKPqjzEhFiYywqtBUl7jNLSz6tSfdeQ6g3Y1PagdXd2DFG5kyIfHg12S4XbI4Qz0UoV4PvlZN5Q/XMMOkI3RVnitGdWO5x0F/Bl8x0PSqNeTGgqSCrbFei48G8XWzpBPOj6iKgtfdDimeB4KniTK2KjUPvNYi6TcZYaqn5SNssSg5pIh9b7r6ND7qimnG66PLQ1lHtsEVDgfWbO/0VEKINr+XCls7InPeiGr3+gMvj62T6PDmRjT1MskXfllcbOO+zAO8bE/9DnlA9uqeanUQRXlKmtrXzSNafJzkNav1Y8uU92jwqOMTY9Tc7ivjqofJYvXU12DtKiGE748isAj/XczeeiD8blf10+tHbsJLp9AT1PyvdLtpsqn6eomlYU+pUzqwz0dqz/K+2DyKrBSAzsGJSONXb/jVujl3dCUWoWjx1tLQHKTnBdlBLH0ErvhDbvTC3YDlu1Oq7bTy8sFZHOlT16t9elHJ/qJ8XqjT15u9NH1Ri/PF3pxttTVSavzddGm7bXQVqm/VeruQNEVDNyEvIMYbu9utVou5Z3j7Xanbh8ySTbgouxAS/LDDaQmDekUKuSLEmOJCvgpVL4nTZ/rzK5H1llaqdxKJ5BZhir4rraY8D+q3G8Z377TktW0WhZIL9Fi9yjx8nH/u9/w1r/XR6+ueFnAHxzpyk71vSU6+XfewVi0v1PLC8yKOJ0Qm9PlXmfLe53zVv1qVeRdcTZJdHf7e0j3G3Wrtd6WpfZxqV/8/O+kdC3ddXr7+b12/amas1fata32jK3rWwnwPqQghv3iXlvsljYpmKclW17Nrpd46Itd7+78r/Rm+Ylu0pKXj8/0yfm93p2/I+MAABAASURBVPyf/0V9J/8E4J5Yx7pRn9wmS7lVY/slq1DWMfaeWDRF3MBpAEwi6noK1gT9llAh5gNEGrCufONNEPlngSdffCaqDcQ3Pek7GE/wEDhIbIXxaBxJ4bzLK7JEW2PQJSsR5/dDhyORekC1a9sTqA1iWu06bd8eQYd+3H9mfWW+MSmpk9OT9L37HPTosB/0xL2sg1XypIO5O/gmUWJk1TjVmHWSWAuo95FUxnnOpEXaiGlMSJTryRLRBDYaxbLUvhEyVQy2Ah37lujP0OP+uXNDewlpH54b51TmejFXgfbgT2gYG51iteOl1D4YJdAGqFIj9IBU0+Kw39ax7gTnXa465qBNMyAvkKBKl7luHEuNX7ZFFXyzrT5Jhu1VYC8TyzJKpzOeTLI4DUqtF3ZEzPII5iaIDwhiVOdMGX8SsB/2a0m6qT54/eQY1s8UtwcpeXzvR6L+/RD+GcEaeAf0HsKvCuHP5F9DevSRHfkwCnnWaVQE9Un1IH72VUjng0sc+go9pBNpjRj6FG283rppDTSZOQBNJ99Hhc8xx4UI0NBtENW2/TuG+zHcB5CYGYM241yH56FiT92ETva9EKMS0gTH2mnLCfb1GDVu9sXrK6+oYj7fE6ewnkS/x8gaDltqlKnNrDcMUZwBa6j621EDpnHYVgnFOA/2rxBHilThsdBiWp+ZtCGkqAupptxrYEvMq8qSwRvvzrF1otCmIrOL+gCva+G5Y/guqKEz+zdgWKMFHzLjtCx40sM2+ljKKHz4ZnwJxxS/GmTDxl7bN2pzVDQl8CEYP/NMOmPLsD1UVML9ZmTWsU+USpHpcYLqUfDHa9AyY0vkg7g8hctdb91hvSb5py9ep75/xb2uab4Oc5XpT3qIn9OUud7Qg4+ew2N/PZbHeIhfwcfnYP8maDwmG7bfJ+4tYL8nuNz9TvERMXqE0U4gK57EhuLv7UzfSc/vCcDQV9KjhUFhDQoTGRUdEz6Ct9k4QmI313nLCcGCMWlnKUHgugMa9UxxJ5VOS3jl+Wal85ONWtjlbseOcs5abdbqs5T7JP9+eb/PumcXmw1nwX/V91JfADoIFTxj7lS8yFMj81BBJBPjTbko0b5AULtd0R12bnfSH26yuiyIdCO6Zjf7LeT4c/nnNKtFC63tdbZe6/JsrdUyiU1D7NOTVzwEld6JUGEsvRoIQ8N4Goh5AwFvdK/SvdF+/7kKY1LfSRDp9eZCC4i1Tl7p8/sTLU5/qvXJTyS+slSs6Gej0jS651sI705nhSIzHu/8iyN69ZCxEr32OF9KKPO2sYxWhFXiobI4/0T7xSUehBpeNhb5RununyWIv/q9Cr4ONrIwTpskYUfj4aThbINKKmLuEhiky0kN4ujqNsc4qvp+ksx9iAEg33WAMb9b+E5JvFPy9Qqm9k/lV7Jiv0EGnqdJOn3AFxryGN+HZxqO/Uy2M04f45kW7y1yO25dTXB+gP15aEYXR5lxro79cO1x/mna9QckhR8C3JEC7s/9WxoHNRIBnp7WMZ5vk1B/wNSPZQW1tjlgGIdtvQ+oy3WWA2zbqUS505bOi/wg9XTsU57q2i9jr75U8oSNqf6pRP9rnF9L1X4812AoTxr8s2xIT3A+0WwCyS85bccqtvsULjcc38d4ICSP7iUrjxjsTn4cy1HhWBDX6fnyWPpZzxpA93H/FHC6DPEVzlRjJD5dYpzTOMwxdVgI8P4zUTWBpE981nNwHbB9ce8MGNae/X2A1+Vk81jS+J3T9Q2lhtMPCEp9Wr4P1U8rfUXYR6taZnhABbHLI4QUY/MYvxA2gl4VXGwPcbgPp/zBP8fTCk9gvQnHVUFmAsnDOek+PH9YQ7b9FLRwewTsQM9CPtwOabuILz2t9z58UeP3tan3mBuOfjj5ocAr9UPx9T1+DkPw19yTAvxzSipnHlIqWq+XOr841QKCu9vfQirZRW4bJe7Z+tMK2F8PId/v9xDwe9BpC4nuIJ2GyfgOJm5Cjhp2eWiwbv1/adpDYk1Sd5b7Xv4717az2+3VNCH/vGV/f68CKV1DuE/WkFjI89ubz6s//p/bXF5CkpdS5o2ylF5spujpUbgbpkU41aUlhSnLu1/CH+0Wers70e9vT/WPv1mo3fxSL//iV9LVzyV2NhRJjftndybHPTdVOTwCsHRIT/bte0So5y0lLZaC+8sE/PL6YzWLDd8cSCvK3XZ7fyfdfEbTe9DzItHLN4d9fjCceJ6A+oCXougLD9s1vlBprpwjMEdgjsAcgTkCcwTmCHyjCPzpG6U/fZffbo8D6R6GMaQf7AfMzkQ2Q3rFm9Fmvai734s2VPJO3n02yW3IT7Ce7fSwbBNPk2hjt9tpDwPfbffa3u/Zwe5A1tZ54H+82UPUMzvgMrGEsCaMcyoFBBc0EPwFvHvRJlWPIeCnJ0udni61WksFItqzex3opcb5/DCYd1KJVwoptUV1w7qlQXMiNVdqT3+m9uSX2pWf6tNf/ldtPv17af2Jcr/QPhr1xKLTVv4TjVIWrkHCHzpI+BGMQXhZYPxBm4xs2rV4t5D4Gi3OXuDzKTHJSmmJZqjsId3+H+7EndpmrxydCsZpiqksm6xEnK6aLBmiJdlvdEb5Rs3mRnME5gjMEZgjMEdgjsAcge8tApUDfm+9f0sdmyw/NQX3rUVNA9mEfHfdXm0rdr/XOj/fyMQz9/fqIeG57o5nmaz7JxQJMm4CbBTYYu6hqFns/hZ1Xa4w2TYZ3/ehLqeK3uySXiNCqaJoe3+rBfbOTtdI6e72rW5v/qATdp9/9uknOvE/Dl2qEuB+v4Ugb5VU8EWqfkGUZejxgVsS7NM6e/+uvggeu5FO/0I/+fl/1r/71f/Qv/3V/9TFp/9FWrPr3Z9rrxOVtFBXOnCnoERHtgfSjZ2j0y8QJVoFBNuyh+kX/0SFXe/Ts5f4u1D0iS/bQgmyfff2N2L7mx39zMvEXlSpD8YCKhGXl1wo8NcplFXJuRPA4zJIPnu63YRnFebCPyoCc+M5AnME5gjMEZgjMEfgu43AxH++216+Q+tPiXdEHHpzsm2chwhCsk1qN2vp6nKj87MVBDEguDvtu3vtdlvIdUfboqZJattGKSWZgFsaEaGIAaokMilFg15bZUQooKH2aUCvtqHXfqvt3Rt1JuIwx/PNUhfnJ7q8aLRahIoEoWenuOxIZbnPob1rKHr2zLW05Y0iAhrNC8J227H73KjZfKzzT/5Wm0/+Tlp8qrI90Xa/VCxOFey6Z/UQ444Xj339jTUuVQlFrjaDq4k4Qk1q5ReQBGkvZSmltUog90kXlx9rsThXRzpQXjXSm8//Udr/lvJOuWzRpbckSDjSSuhJif6iEvCanS9zBOYIzBGYIzBHQJpjMEfgRxEBaNGfxzhzKRC9YSwRAb1TPfwzjtRIAcPs81Zd34vNcJ2dLCsBXm8Watukwi6wf4ZS2AUPQdZLr8yWN6ZkMhwRSpDxCQ1GDOepUeN6SW5bUSDHwOS67/cQ1PtKtF+/utAnH71g57uBkO9VvAvNDrx/BuP/i2drMk470X+Tkp4e3iWe4LrQAiK7UooWMh26ue91s4OM71fa3S3U5RPyS+j2Wmpadd1A6NftSjR4RIADgxPpJkldKKKhDWNJDS8nUtNulJqNum3R4vovtD651m7fqLBd3Ta9Pv/sH6S7X2uRdiqQbzmW7K5P/1K5iDHxDYH7aQZXRNMD3O9zCAqPQXY+5wjMEZgjMEdgjsAcgTkCH1wEYEIfnM/vOOxd4loIqauSS0SY5sm/1w6IeWoEAb7T7v6tMjvRy0WCgLfsgK+13rRqEoQbAp7zDtK9k0l4D1nPkPFSMkS0VzEhhsSbEw9I6LqOtugICm/QtQJ7Lbi9fauWvl9en+ujj1/q6nL4+Unf7bTf3atn1919Bmx0scCPJmo/xT67Ex0dZt1HWZG/u9mq22VeIBjHeqnVZsV4TtUsTyHcC5W0Qa1VWi6xCy++u1P0Wat2pba0WEtgPGv8BkYcyrUwItT3RSa+PSw5mpXUrLXdUX16pcXmlTp2xAttQ53u3v4TxPzXxP5O8p9HhHjbUrEkHjncX+KFQcRUHK5FzOccgTkCcwTmCMwRmCMwR+BHEAEzoQ96mAmCGk1SRNRxlFIqybR0wbJtldBJKbRYLECj1FATnWChur5s9fLFSq9fXunSfw2lDcj5Tt3+DrmtpDxFrwR5bECSlFRABr3gyqKFBDE3vINtCBJfyl5/+bNX7HRf6fRsjV4H+d9V0u02y7apvuAaPmd2mDuIbk8Pw5lzHhJcnYL7kjo+k5Zxok1zrobKrsONIja09/LfVw/G4l33BaRe7LAXXiROVkstYqEMN278108gzWIkA45tO13qy8US4r7fYxsn9hD97a7X5uRSYof9+qO/1ttb6tKSF4BGVxeN/vn//28ad1rwQlH6zNiKShRlShUJZU+AMwNweUh8jWugayDmc47AHIHvIAKzyTkCcwTmCMwR+G4iABP6bgz/Kax+VdLmQcL9cKlAgMWua64IdqtNJl23XgXE8UTeob6+PNXF2Uab9UJ9twX3kPEbSPOtdrs32rJ7vr0fpCDYmZ10k/X97q0Ku+ebddLV9ak++uhKLZ2b7HtnPdV0UdChyw2S+tKjEuR4Ri0pZV4u2MGG57KTnBXsPosXi8S+t5Sh1VmqLw0d6R4UWbfJDbKVaFHeMZ0lRsLl0RnWi4ayRK3brqTNS2l1qWwfkrRMd7x3/E7af6Yl/Te8DNFAGR8KsEfCi2BM9sN1M+YIzBGYIzBHYI7AHIE5AkcR+LNOQpc+9PGZKBpPxmFGaTwpPs4msSvb76CfnRaNtIZLnp01urhY6/Jio6uLE52fLXR+uqw4PV3odNPqBGzWDfpJTWIXeAXZRv+jV5f6+PWVXr441cU5emtJsGvvmhtRCTFFlcXqcKBitREJmSTI6QF4OCmzwa0BeSiC9Ko0Q5odeoGAgBtJBVsFqtthoQeWGamBeJcF7ayVlEm9c0KWg5p3STL+YVVuf/6xmpNX7LQn1Z/OJF5W7n+r7rNfa83bRYPh5LFgR9jT0Dv9O5WrFEd5ArLPngnFYzyrNBfOEZgjMEdgjsAcgTkCcwR+oBFIP1C/vj23RgKekFGhSv9Cw9HCP71LnCHh/X7HRvZeDQR2s2p0Bul+fX2uFy/OKpx++eJcr16e6TVlxsurE724PoNwI1+sdHWetFnJ1FR97oRB5byXfy/un8JY5pwp6wDMdHCDawCfx9Jpw+XPw0TcNTlgpZXc0iek22UuepD0VeuRLqyEOKGZNNkgPIe0ZL2M39glHUduRJCxskn/5lrp5KXuOmg642qavbr7z3Tz+3+SA93QPBnY0HSQn5Kz/AoRmFXmCMwRmCMwR2COwByBP5sIfPjkeyKUlkalvR5WUkAwDZkoHpWLcs8gdBGiLSXItrRV7u/AvUreUr2jrlPT9OyKZy3botWysNstZEBzXg2rAAAHFUlEQVSwEzvgoeurVqcnqdrYb7e6u73TdnsLsb6He/aUZ1CwN5BZEvXMmkhvIh/gOemypxjs1J9wMF7LHnZrWaJjqBBmm6s74gvJu9NlOdpHQIKta8JdfcCPYsTkz6AjbFOiUrKGNAK7EVw0HfjWnGrF7nenpfw/GWq0V3Q32n72e5SKWpqbgEche3S6f0/LJJ02jlQeJRPtjanwqb2pfJZzBOYIzBGYI/DtRmC2NkdgjsC3GwHY07dr8IdgzSTtmJzFSLZdbv8qfRzLCrvToV6LFFq0SXUnHDI+/Y677+4hlbfgvhJz75BrJOcqnXZb10O0804m8W0L4U4wTkGEC7vokPamCUh8o+EffqaDpFTDkQYhZPULOZZ8kTCJ7umrT52MDGE2mZVZbCXdJt8ryTvUoGDMVfbO7dzeeYrluiqxYfmADAHva5YQyXCmlKIc+BlLba4/UrQr7ftOiZgsotf+9o0oUPShJicNB71wDulv5zrN6bdjbbYyR2COwByBOQJzBOYIzBH4biMwsaLvtpfvxbqH9gwquR0cChNB/y3vAmGGkS+apDZFRQMJDUh5uF6ZXexOKnvkThE7+eckAcHebW8g5nfy37heLYMd8VbLRYKkYhy7oq13jk10YaYq9GNAaVUP/ElAE4TPU/pIYk0VY3uRK1Fk0j2gVz4w0ZZqdrvzRsorqazQpkyt4MIqkZVTpi0Se5nd7Iy0/epT5KpDQ9l3utHxMeXL6Ovp1Wst1qfq2CUP9Voz/rwjRvf72sz6Ezx2o1Y4NkPinat9Md6pmAvmCMwRmCMwR2COwByBOQIfcARgeh+u9zG6fpBHbM0Ez7DKJJ2uMKmtCUGk3TopZ8hoD4FFiqNpGq0WCyXvWqMSEeiqHpVI+gJ5PN2stWzb+mcCt3d3ugP9fq8Eifef6PMOcYGE277h/CSdrga/0SWOWjFwCLMLPNZMouBvGVUm6XKqINa+DrlEZaK5YaJtkJWIURYGzMpRD140FK7pa/scxKy0KoLcn75Qv7nUvU60TSeK9rTGU91WbJv7nQN4qYUaTBgJ+5FbTYdNG1P+y2TBNeuM7jk5Y47An38E5hHOEZgjMEdgjsAHHwEzog96EGESN0LeiWU0JmTDTzAy9LhnL/YBhZxhUlhgcCaYRoFoWhp9kbpctO8z7aNisB1Yd8gSzaPCOtZXapTahaKBkEaCfBYIea467sctB2QlWKbhvw4iSLN9taygtyopP5ZDW+l4vIH/TU4Q2lCTG+oCJIm2OfbKaa8CajpyLQ9JUQY0FLV9khH0G+xc25ds/7WAOC/xdQGC6LCLXXYq2sk6EjvrsdHulv42H+nqZ/9ev8mX2m1+rm37Sm94CVH/Vmp3UupFAh+T2rzXIndKeaFgVz5B4Ks/En28C43HMKfSUzlWz2KOwByBOQJzBOYIzBH4jiMwm/92IpC+HTM/XCsma1/snUMAWYZwwhJRHfLvpqmS6yyP4bL34VjvK6ZNkr+qql860A3LEWSH03aiU06dYLkDNByBeBcw8QDUDafH1JC0RLgOe9UWWRP0AgFv2zOpW2v98hdavfpX+r+/Tfp/vy1qVlcDU0a30FlGDmcnRS8TbqmpMjQfcwTmCMwRmCMwR2COwByBH0cERmb14xjsPMpvNwKZveouLbW7Yyv94qf69K//XuuLX+j8xb/RX/3i76XzT6RYq0u83LDS+pTll4GeF4KcigoM3MRcH+QxOz1HYI7AHIE5AnME5gjMEfj6EYASff1Gc4s5AkMEUv2f69x3S7LnOv34b/XLv/lv+td/+9918lf/QVpcq2ihnm8VTLz71Ktvegh4r67p1EPCaTifcwTmCMwRmCPwdSMw688RmCPwwUYgfbCez45/7xEoSupiobS51v32BH9eavXJf1Rc/Y3UvVB/01K/Ujb5DkG6cyXcJt0D2AmPTLv5nCMwR2COwByBOQJzBOYI/Dgi8OdAvn8cM/UDHGWBUHdR1K432vYr3ZqA5xfq7k51v1uz430KvPONoiDZ0TOKArKGn5xQRm4+5wjMEZgjMEdgjsAcgTkCP5YIzOT7xzLT39E4g51rU+g+llJ7qf3uRLv+TOvNa7XLcxW1Q8/owdPrP7AcCubrHIE/lwjM45gjMEdgjsAcgTkCXz0C6aurzppzBJ5GIEOyk/b5ThGh5XIN2V4o0om0kO63fW1g0u0/a9iw6d3kqH9y0GWG5mOOwByBOQJzBOYIzBH45hGYW35wEUgfnMezwz+cCESv0t1I+UYLNrj3u84/LlGzCO3upbZN7HRnNaWoyUlN3yBbpdwiQ6kkzcccgTkCcwTmCMwRmCMwR+DHFIGZ/fyYZvtbHmuULEHAk7zDTVrjUUY5Cu9wB0Tbv/y2dPEk0xNd1/0RmJvOEZgjMEdgjsAcgTkCcwR+0BH4FwAAAP//xci+jAAAAAZJREFUAwA1HDyzRTCiIAAAAABJRU5ErkJggg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 descr="добр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5484"/>
            <a:ext cx="9144000" cy="2482516"/>
          </a:xfrm>
          <a:prstGeom prst="rect">
            <a:avLst/>
          </a:prstGeom>
        </p:spPr>
      </p:pic>
      <p:pic>
        <p:nvPicPr>
          <p:cNvPr id="7" name="Рисунок 6" descr="05004xrp-4b42-1200x6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4902"/>
            <a:ext cx="9144000" cy="26860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28728" y="2928934"/>
            <a:ext cx="57150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 smtClean="0">
                <a:solidFill>
                  <a:srgbClr val="FF0000"/>
                </a:solidFill>
              </a:rPr>
              <a:t>Щастя творити добро</a:t>
            </a:r>
            <a:endParaRPr lang="uk-UA" sz="4400" i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18864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КЗ «Луцький заклад дошкільної освіти (ясла-садок) № 35 </a:t>
            </a:r>
          </a:p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Луцької міської ради»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483768" y="4375485"/>
            <a:ext cx="43742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психолога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214686"/>
            <a:ext cx="9144000" cy="364331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8728" y="928670"/>
            <a:ext cx="57150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00B050"/>
                </a:solidFill>
              </a:rPr>
              <a:t>Вправа </a:t>
            </a:r>
            <a:endParaRPr lang="uk-UA" sz="4800" dirty="0" smtClean="0">
              <a:solidFill>
                <a:srgbClr val="00B050"/>
              </a:solidFill>
            </a:endParaRPr>
          </a:p>
          <a:p>
            <a:pPr algn="ctr"/>
            <a:r>
              <a:rPr lang="uk-UA" sz="4800" b="1" dirty="0" smtClean="0">
                <a:solidFill>
                  <a:srgbClr val="00B050"/>
                </a:solidFill>
              </a:rPr>
              <a:t>«Сплети павутинку»</a:t>
            </a:r>
            <a:endParaRPr lang="uk-UA" sz="4800" dirty="0" smtClean="0">
              <a:solidFill>
                <a:srgbClr val="00B050"/>
              </a:solidFill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7437"/>
            <a:ext cx="5643563" cy="45005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3108" y="857232"/>
            <a:ext cx="59293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Мозковий штурм «Інтерв’ю»</a:t>
            </a:r>
            <a:endParaRPr lang="uk-UA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1357298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>
                <a:solidFill>
                  <a:srgbClr val="00B050"/>
                </a:solidFill>
              </a:rPr>
              <a:t>Добро не потребує великих ресурсів — воно потребує уваги, серця і готовності бути присутнім у моменті. Саме через прості добрі дії ми повертаємо собі відчуття сенсу та внутрішньої гармонії.</a:t>
            </a:r>
            <a:endParaRPr lang="uk-UA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844" y="214290"/>
            <a:ext cx="57150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Мета: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допомогти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усвідомити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що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добро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потрібне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кожній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людині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Вчити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нести добро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іншим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через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добрі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справи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Сприяти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формуванню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в них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активної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життєвої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позиції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людяності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чесності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милосердя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доброти</a:t>
            </a:r>
            <a:r>
              <a:rPr lang="ru-RU" sz="3600" dirty="0" smtClean="0">
                <a:solidFill>
                  <a:srgbClr val="FFC000"/>
                </a:solidFill>
              </a:rPr>
              <a:t>.</a:t>
            </a:r>
            <a:endParaRPr lang="uk-UA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43" y="0"/>
            <a:ext cx="916444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285728"/>
            <a:ext cx="63579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70C0"/>
                </a:solidFill>
              </a:rPr>
              <a:t>Милосердя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й</a:t>
            </a:r>
            <a:r>
              <a:rPr lang="ru-RU" sz="2400" dirty="0" smtClean="0">
                <a:solidFill>
                  <a:srgbClr val="0070C0"/>
                </a:solidFill>
              </a:rPr>
              <a:t> доброта, як два </a:t>
            </a:r>
            <a:r>
              <a:rPr lang="ru-RU" sz="2400" dirty="0" err="1" smtClean="0">
                <a:solidFill>
                  <a:srgbClr val="0070C0"/>
                </a:solidFill>
              </a:rPr>
              <a:t>крила</a:t>
            </a:r>
            <a:r>
              <a:rPr lang="ru-RU" sz="2400" dirty="0" smtClean="0">
                <a:solidFill>
                  <a:srgbClr val="0070C0"/>
                </a:solidFill>
              </a:rPr>
              <a:t>, на </a:t>
            </a:r>
            <a:r>
              <a:rPr lang="ru-RU" sz="2400" dirty="0" err="1" smtClean="0">
                <a:solidFill>
                  <a:srgbClr val="0070C0"/>
                </a:solidFill>
              </a:rPr>
              <a:t>яких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тримається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людство</a:t>
            </a:r>
            <a:r>
              <a:rPr lang="ru-RU" sz="2400" dirty="0" smtClean="0">
                <a:solidFill>
                  <a:srgbClr val="0070C0"/>
                </a:solidFill>
              </a:rPr>
              <a:t>. І не </a:t>
            </a:r>
            <a:r>
              <a:rPr lang="ru-RU" sz="2400" dirty="0" err="1" smtClean="0">
                <a:solidFill>
                  <a:srgbClr val="0070C0"/>
                </a:solidFill>
              </a:rPr>
              <a:t>обов’язково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це</a:t>
            </a:r>
            <a:r>
              <a:rPr lang="ru-RU" sz="2400" dirty="0" smtClean="0">
                <a:solidFill>
                  <a:srgbClr val="0070C0"/>
                </a:solidFill>
              </a:rPr>
              <a:t> повинна бути </a:t>
            </a:r>
            <a:r>
              <a:rPr lang="ru-RU" sz="2400" dirty="0" err="1" smtClean="0">
                <a:solidFill>
                  <a:srgbClr val="0070C0"/>
                </a:solidFill>
              </a:rPr>
              <a:t>матеріальна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допомога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інколи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достатньо</a:t>
            </a:r>
            <a:r>
              <a:rPr lang="ru-RU" sz="2400" dirty="0" smtClean="0">
                <a:solidFill>
                  <a:srgbClr val="0070C0"/>
                </a:solidFill>
              </a:rPr>
              <a:t> теплого слова, </a:t>
            </a:r>
            <a:r>
              <a:rPr lang="ru-RU" sz="2400" dirty="0" err="1" smtClean="0">
                <a:solidFill>
                  <a:srgbClr val="0070C0"/>
                </a:solidFill>
              </a:rPr>
              <a:t>моральної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підтримки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душевної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розмови</a:t>
            </a:r>
            <a:r>
              <a:rPr lang="ru-RU" sz="2400" dirty="0" smtClean="0">
                <a:solidFill>
                  <a:srgbClr val="0070C0"/>
                </a:solidFill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</a:rPr>
              <a:t>Ще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складаючи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казки</a:t>
            </a:r>
            <a:r>
              <a:rPr lang="ru-RU" sz="2400" dirty="0" smtClean="0">
                <a:solidFill>
                  <a:srgbClr val="0070C0"/>
                </a:solidFill>
              </a:rPr>
              <a:t>, люди </a:t>
            </a:r>
            <a:r>
              <a:rPr lang="ru-RU" sz="2400" dirty="0" err="1" smtClean="0">
                <a:solidFill>
                  <a:srgbClr val="0070C0"/>
                </a:solidFill>
              </a:rPr>
              <a:t>вірили</a:t>
            </a:r>
            <a:r>
              <a:rPr lang="ru-RU" sz="2400" dirty="0" smtClean="0">
                <a:solidFill>
                  <a:srgbClr val="0070C0"/>
                </a:solidFill>
              </a:rPr>
              <a:t> в добро, в перемогу </a:t>
            </a:r>
            <a:r>
              <a:rPr lang="ru-RU" sz="2400" dirty="0" err="1" smtClean="0">
                <a:solidFill>
                  <a:srgbClr val="0070C0"/>
                </a:solidFill>
              </a:rPr>
              <a:t>справедливості</a:t>
            </a:r>
            <a:r>
              <a:rPr lang="ru-RU" sz="2400" dirty="0" smtClean="0">
                <a:solidFill>
                  <a:srgbClr val="0070C0"/>
                </a:solidFill>
              </a:rPr>
              <a:t>, у </a:t>
            </a:r>
            <a:r>
              <a:rPr lang="ru-RU" sz="2400" dirty="0" err="1" smtClean="0">
                <a:solidFill>
                  <a:srgbClr val="0070C0"/>
                </a:solidFill>
              </a:rPr>
              <a:t>щастя</a:t>
            </a:r>
            <a:r>
              <a:rPr lang="ru-RU" sz="2400" dirty="0" smtClean="0">
                <a:solidFill>
                  <a:srgbClr val="0070C0"/>
                </a:solidFill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</a:rPr>
              <a:t>Куди</a:t>
            </a:r>
            <a:r>
              <a:rPr lang="ru-RU" sz="2400" dirty="0" smtClean="0">
                <a:solidFill>
                  <a:srgbClr val="0070C0"/>
                </a:solidFill>
              </a:rPr>
              <a:t> ж </a:t>
            </a:r>
            <a:r>
              <a:rPr lang="ru-RU" sz="2400" dirty="0" err="1" smtClean="0">
                <a:solidFill>
                  <a:srgbClr val="0070C0"/>
                </a:solidFill>
              </a:rPr>
              <a:t>поділась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ця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віра</a:t>
            </a:r>
            <a:r>
              <a:rPr lang="ru-RU" sz="2400" dirty="0" smtClean="0">
                <a:solidFill>
                  <a:srgbClr val="0070C0"/>
                </a:solidFill>
              </a:rPr>
              <a:t>? </a:t>
            </a:r>
            <a:r>
              <a:rPr lang="ru-RU" sz="2400" dirty="0" err="1" smtClean="0">
                <a:solidFill>
                  <a:srgbClr val="0070C0"/>
                </a:solidFill>
              </a:rPr>
              <a:t>Чому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залишилися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самі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поневіряння</a:t>
            </a:r>
            <a:r>
              <a:rPr lang="ru-RU" sz="2400" dirty="0" smtClean="0">
                <a:solidFill>
                  <a:srgbClr val="0070C0"/>
                </a:solidFill>
              </a:rPr>
              <a:t>? </a:t>
            </a:r>
            <a:r>
              <a:rPr lang="ru-RU" sz="2400" dirty="0" err="1" smtClean="0">
                <a:solidFill>
                  <a:srgbClr val="0070C0"/>
                </a:solidFill>
              </a:rPr>
              <a:t>Можливо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варто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звернутися</a:t>
            </a:r>
            <a:r>
              <a:rPr lang="ru-RU" sz="2400" dirty="0" smtClean="0">
                <a:solidFill>
                  <a:srgbClr val="0070C0"/>
                </a:solidFill>
              </a:rPr>
              <a:t> до </a:t>
            </a:r>
            <a:r>
              <a:rPr lang="ru-RU" sz="2400" dirty="0" err="1" smtClean="0">
                <a:solidFill>
                  <a:srgbClr val="0070C0"/>
                </a:solidFill>
              </a:rPr>
              <a:t>казок</a:t>
            </a:r>
            <a:r>
              <a:rPr lang="ru-RU" sz="2400" dirty="0" smtClean="0">
                <a:solidFill>
                  <a:srgbClr val="0070C0"/>
                </a:solidFill>
              </a:rPr>
              <a:t> – мудрого </a:t>
            </a:r>
            <a:r>
              <a:rPr lang="ru-RU" sz="2400" dirty="0" err="1" smtClean="0">
                <a:solidFill>
                  <a:srgbClr val="0070C0"/>
                </a:solidFill>
              </a:rPr>
              <a:t>джерела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народної</a:t>
            </a:r>
            <a:r>
              <a:rPr lang="ru-RU" sz="2400" dirty="0" smtClean="0">
                <a:solidFill>
                  <a:srgbClr val="0070C0"/>
                </a:solidFill>
              </a:rPr>
              <a:t> думки? </a:t>
            </a:r>
            <a:r>
              <a:rPr lang="ru-RU" sz="2400" dirty="0" err="1" smtClean="0">
                <a:solidFill>
                  <a:srgbClr val="0070C0"/>
                </a:solidFill>
              </a:rPr>
              <a:t>Можливо</a:t>
            </a:r>
            <a:r>
              <a:rPr lang="ru-RU" sz="2400" dirty="0" smtClean="0">
                <a:solidFill>
                  <a:srgbClr val="0070C0"/>
                </a:solidFill>
              </a:rPr>
              <a:t>, треба </a:t>
            </a:r>
            <a:r>
              <a:rPr lang="ru-RU" sz="2400" dirty="0" err="1" smtClean="0">
                <a:solidFill>
                  <a:srgbClr val="0070C0"/>
                </a:solidFill>
              </a:rPr>
              <a:t>робити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висновки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і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повертатися</a:t>
            </a:r>
            <a:r>
              <a:rPr lang="ru-RU" sz="2400" dirty="0" smtClean="0">
                <a:solidFill>
                  <a:srgbClr val="0070C0"/>
                </a:solidFill>
              </a:rPr>
              <a:t> до добра, </a:t>
            </a:r>
            <a:r>
              <a:rPr lang="ru-RU" sz="2400" dirty="0" err="1" smtClean="0">
                <a:solidFill>
                  <a:srgbClr val="0070C0"/>
                </a:solidFill>
              </a:rPr>
              <a:t>щоб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зробити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добрими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когось</a:t>
            </a:r>
            <a:r>
              <a:rPr lang="ru-RU" sz="2400" dirty="0" smtClean="0">
                <a:solidFill>
                  <a:srgbClr val="0070C0"/>
                </a:solidFill>
              </a:rPr>
              <a:t>, себе, увесь </a:t>
            </a:r>
            <a:r>
              <a:rPr lang="ru-RU" sz="2400" dirty="0" err="1" smtClean="0">
                <a:solidFill>
                  <a:srgbClr val="0070C0"/>
                </a:solidFill>
              </a:rPr>
              <a:t>світ</a:t>
            </a:r>
            <a:r>
              <a:rPr lang="ru-RU" sz="2400" dirty="0" smtClean="0">
                <a:solidFill>
                  <a:srgbClr val="0070C0"/>
                </a:solidFill>
              </a:rPr>
              <a:t>?! У наш час, коли все </a:t>
            </a:r>
            <a:r>
              <a:rPr lang="ru-RU" sz="2400" dirty="0" err="1" smtClean="0">
                <a:solidFill>
                  <a:srgbClr val="0070C0"/>
                </a:solidFill>
              </a:rPr>
              <a:t>більше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панує</a:t>
            </a:r>
            <a:r>
              <a:rPr lang="ru-RU" sz="2400" dirty="0" smtClean="0">
                <a:solidFill>
                  <a:srgbClr val="0070C0"/>
                </a:solidFill>
              </a:rPr>
              <a:t> зла на </a:t>
            </a:r>
            <a:r>
              <a:rPr lang="ru-RU" sz="2400" dirty="0" err="1" smtClean="0">
                <a:solidFill>
                  <a:srgbClr val="0070C0"/>
                </a:solidFill>
              </a:rPr>
              <a:t>землі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видається</a:t>
            </a:r>
            <a:r>
              <a:rPr lang="ru-RU" sz="2400" dirty="0" smtClean="0">
                <a:solidFill>
                  <a:srgbClr val="0070C0"/>
                </a:solidFill>
              </a:rPr>
              <a:t> все </a:t>
            </a:r>
            <a:r>
              <a:rPr lang="ru-RU" sz="2400" dirty="0" err="1" smtClean="0">
                <a:solidFill>
                  <a:srgbClr val="0070C0"/>
                </a:solidFill>
              </a:rPr>
              <a:t>більше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негативної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інформації</a:t>
            </a:r>
            <a:r>
              <a:rPr lang="ru-RU" sz="2400" dirty="0" smtClean="0">
                <a:solidFill>
                  <a:srgbClr val="0070C0"/>
                </a:solidFill>
              </a:rPr>
              <a:t>, коли люди </a:t>
            </a:r>
            <a:r>
              <a:rPr lang="ru-RU" sz="2400" dirty="0" err="1" smtClean="0">
                <a:solidFill>
                  <a:srgbClr val="0070C0"/>
                </a:solidFill>
              </a:rPr>
              <a:t>озлобляються</a:t>
            </a:r>
            <a:r>
              <a:rPr lang="ru-RU" sz="2400" dirty="0" smtClean="0">
                <a:solidFill>
                  <a:srgbClr val="0070C0"/>
                </a:solidFill>
              </a:rPr>
              <a:t> один на одного. Вони </a:t>
            </a:r>
            <a:r>
              <a:rPr lang="ru-RU" sz="2400" dirty="0" err="1" smtClean="0">
                <a:solidFill>
                  <a:srgbClr val="0070C0"/>
                </a:solidFill>
              </a:rPr>
              <a:t>забувають</a:t>
            </a:r>
            <a:r>
              <a:rPr lang="ru-RU" sz="2400" dirty="0" smtClean="0">
                <a:solidFill>
                  <a:srgbClr val="0070C0"/>
                </a:solidFill>
              </a:rPr>
              <a:t> про добро, про те </a:t>
            </a:r>
            <a:r>
              <a:rPr lang="ru-RU" sz="2400" dirty="0" err="1" smtClean="0">
                <a:solidFill>
                  <a:srgbClr val="0070C0"/>
                </a:solidFill>
              </a:rPr>
              <a:t>приємне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що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можна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зробити</a:t>
            </a:r>
            <a:r>
              <a:rPr lang="ru-RU" sz="2400" dirty="0" smtClean="0">
                <a:solidFill>
                  <a:srgbClr val="0070C0"/>
                </a:solidFill>
              </a:rPr>
              <a:t> один одному.</a:t>
            </a:r>
            <a:endParaRPr lang="uk-UA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0" y="928670"/>
            <a:ext cx="56435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rgbClr val="7030A0"/>
                </a:solidFill>
              </a:rPr>
              <a:t>Кажуть, що добро — це єдина мова, яку розуміють усі без перекладу. У педагогічній діяльності ця мова має особливу силу, адже кожен учитель щодня не лише навчає, а й формує емоційний клімат майбутнього покоління.</a:t>
            </a:r>
            <a:endParaRPr lang="uk-UA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8662" y="2071678"/>
            <a:ext cx="678661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 smtClean="0">
                <a:solidFill>
                  <a:srgbClr val="FF0000"/>
                </a:solidFill>
              </a:rPr>
              <a:t>Вправа </a:t>
            </a:r>
          </a:p>
          <a:p>
            <a:pPr algn="ctr"/>
            <a:r>
              <a:rPr lang="uk-UA" sz="4400" b="1" i="1" dirty="0" smtClean="0">
                <a:solidFill>
                  <a:srgbClr val="FF0000"/>
                </a:solidFill>
              </a:rPr>
              <a:t>« Я дарую тобі…»</a:t>
            </a: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названия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1473" y="1500174"/>
            <a:ext cx="81439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Методика «Лист самому </a:t>
            </a:r>
            <a:r>
              <a:rPr lang="ru-RU" sz="4400" dirty="0" err="1" smtClean="0">
                <a:solidFill>
                  <a:srgbClr val="FFFF00"/>
                </a:solidFill>
              </a:rPr>
              <a:t>собі</a:t>
            </a:r>
            <a:r>
              <a:rPr lang="ru-RU" sz="44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про добро»</a:t>
            </a:r>
            <a:endParaRPr lang="uk-U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4"/>
            <a:ext cx="9149892" cy="68535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00363" y="2351925"/>
            <a:ext cx="6258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i="1" dirty="0" smtClean="0">
                <a:solidFill>
                  <a:srgbClr val="FFFF00"/>
                </a:solidFill>
              </a:rPr>
              <a:t>Методика </a:t>
            </a:r>
            <a:r>
              <a:rPr lang="uk-UA" sz="4800" b="1" i="1" dirty="0" err="1" smtClean="0">
                <a:solidFill>
                  <a:srgbClr val="FFFF00"/>
                </a:solidFill>
              </a:rPr>
              <a:t>“Дерево</a:t>
            </a:r>
            <a:r>
              <a:rPr lang="uk-UA" sz="4800" b="1" i="1" dirty="0" smtClean="0">
                <a:solidFill>
                  <a:srgbClr val="FFFF00"/>
                </a:solidFill>
              </a:rPr>
              <a:t> </a:t>
            </a:r>
            <a:r>
              <a:rPr lang="uk-UA" sz="4800" b="1" i="1" dirty="0" err="1" smtClean="0">
                <a:solidFill>
                  <a:srgbClr val="FFFF00"/>
                </a:solidFill>
              </a:rPr>
              <a:t>доброти</a:t>
            </a:r>
            <a:r>
              <a:rPr lang="uk-UA" sz="4000" b="1" i="1" dirty="0" err="1" smtClean="0">
                <a:solidFill>
                  <a:srgbClr val="FFFF00"/>
                </a:solidFill>
              </a:rPr>
              <a:t>”</a:t>
            </a:r>
            <a:endParaRPr lang="uk-UA" sz="40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Без названия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0"/>
            <a:ext cx="7572428" cy="57150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43174" y="5716430"/>
            <a:ext cx="6500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коріння</a:t>
            </a:r>
            <a:r>
              <a:rPr lang="ru-RU" sz="2800" dirty="0" smtClean="0">
                <a:solidFill>
                  <a:srgbClr val="002060"/>
                </a:solidFill>
              </a:rPr>
              <a:t> — </a:t>
            </a:r>
            <a:r>
              <a:rPr lang="ru-RU" sz="2800" dirty="0" err="1" smtClean="0">
                <a:solidFill>
                  <a:srgbClr val="002060"/>
                </a:solidFill>
              </a:rPr>
              <a:t>що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сформувало</a:t>
            </a:r>
            <a:r>
              <a:rPr lang="ru-RU" sz="2800" dirty="0" smtClean="0">
                <a:solidFill>
                  <a:srgbClr val="002060"/>
                </a:solidFill>
              </a:rPr>
              <a:t> мою доброту?</a:t>
            </a:r>
            <a:endParaRPr lang="uk-UA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3982998"/>
            <a:ext cx="4000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стовбур</a:t>
            </a:r>
            <a:r>
              <a:rPr lang="ru-RU" sz="2400" dirty="0" smtClean="0">
                <a:solidFill>
                  <a:srgbClr val="002060"/>
                </a:solidFill>
              </a:rPr>
              <a:t> — як я проявляю добро?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244334"/>
            <a:ext cx="5806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гілки</a:t>
            </a:r>
            <a:r>
              <a:rPr lang="ru-RU" sz="2400" dirty="0" smtClean="0">
                <a:solidFill>
                  <a:srgbClr val="002060"/>
                </a:solidFill>
              </a:rPr>
              <a:t> — кому я даю добро?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244334"/>
            <a:ext cx="4000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плоди — </a:t>
            </a:r>
            <a:r>
              <a:rPr lang="ru-RU" sz="2400" dirty="0" err="1" smtClean="0">
                <a:solidFill>
                  <a:srgbClr val="002060"/>
                </a:solidFill>
              </a:rPr>
              <a:t>що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отримую</a:t>
            </a:r>
            <a:r>
              <a:rPr lang="ru-RU" sz="2400" dirty="0" smtClean="0">
                <a:solidFill>
                  <a:srgbClr val="002060"/>
                </a:solidFill>
              </a:rPr>
              <a:t> у </a:t>
            </a:r>
            <a:r>
              <a:rPr lang="ru-RU" sz="2400" dirty="0" err="1" smtClean="0">
                <a:solidFill>
                  <a:srgbClr val="002060"/>
                </a:solidFill>
              </a:rPr>
              <a:t>відповідь</a:t>
            </a:r>
            <a:r>
              <a:rPr lang="ru-RU" sz="2400" dirty="0" smtClean="0">
                <a:solidFill>
                  <a:srgbClr val="002060"/>
                </a:solidFill>
              </a:rPr>
              <a:t>?</a:t>
            </a:r>
            <a:endParaRPr lang="uk-UA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7" y="1857340"/>
            <a:ext cx="5643563" cy="50006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1000108"/>
            <a:ext cx="764386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 smtClean="0">
                <a:solidFill>
                  <a:srgbClr val="0070C0"/>
                </a:solidFill>
              </a:rPr>
              <a:t>Притча </a:t>
            </a:r>
            <a:endParaRPr lang="uk-UA" sz="4400" dirty="0" smtClean="0">
              <a:solidFill>
                <a:srgbClr val="0070C0"/>
              </a:solidFill>
            </a:endParaRPr>
          </a:p>
          <a:p>
            <a:r>
              <a:rPr lang="uk-UA" sz="4400" b="1" dirty="0" smtClean="0">
                <a:solidFill>
                  <a:srgbClr val="0070C0"/>
                </a:solidFill>
              </a:rPr>
              <a:t>«Про морську зірку»</a:t>
            </a:r>
            <a:endParaRPr lang="uk-UA" sz="4400" dirty="0" smtClean="0">
              <a:solidFill>
                <a:srgbClr val="0070C0"/>
              </a:solidFill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314</Words>
  <Application>Microsoft Office PowerPoint</Application>
  <PresentationFormat>Екран (4:3)</PresentationFormat>
  <Paragraphs>27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Малинка</dc:creator>
  <cp:lastModifiedBy>Name Surname</cp:lastModifiedBy>
  <cp:revision>14</cp:revision>
  <dcterms:created xsi:type="dcterms:W3CDTF">2026-04-21T07:20:17Z</dcterms:created>
  <dcterms:modified xsi:type="dcterms:W3CDTF">2026-04-24T12:55:48Z</dcterms:modified>
</cp:coreProperties>
</file>